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915548-6AB1-59F9-46DF-BC3B66A2BFB0}" name="Thais Andrade" initials="TA" userId="S::thais.andrade@portasabertas.org.br::6f868802-e2fa-4732-afa3-77d94ca66461" providerId="AD"/>
  <p188:author id="{F6ED6654-9929-B2E6-F86B-6556408EBEF3}" name="Lara Cuin" initials="LC" userId="S::larac@portasabertas.org.br::46c7997d-d800-4b16-a7d3-f9151d3e27c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329"/>
    <a:srgbClr val="D95A28"/>
    <a:srgbClr val="834680"/>
    <a:srgbClr val="551C5A"/>
    <a:srgbClr val="570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AB444-E1D0-4C42-930A-85D0D284E09C}" v="12" dt="2025-08-20T17:21:56.699"/>
    <p1510:client id="{DF959D2A-9D06-44B9-BFE1-E8A922177414}" v="36" dt="2025-08-21T13:11:28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a Morais" userId="S::marcia.morais@portasabertas.org.br::14966537-f1a1-482d-bc43-95d0e608ed08" providerId="AD" clId="Web-{FC71BFBD-9415-AB4A-35C2-6D76A5D321ED}"/>
    <pc:docChg chg="modSld">
      <pc:chgData name="Marcia Morais" userId="S::marcia.morais@portasabertas.org.br::14966537-f1a1-482d-bc43-95d0e608ed08" providerId="AD" clId="Web-{FC71BFBD-9415-AB4A-35C2-6D76A5D321ED}" dt="2024-11-06T20:47:04.552" v="2" actId="20577"/>
      <pc:docMkLst>
        <pc:docMk/>
      </pc:docMkLst>
    </pc:docChg>
  </pc:docChgLst>
  <pc:docChgLst>
    <pc:chgData name="Thais Andrade" userId="6f868802-e2fa-4732-afa3-77d94ca66461" providerId="ADAL" clId="{C48D75B7-D9F5-4901-BF55-4159BB805D8F}"/>
    <pc:docChg chg="undo custSel modSld">
      <pc:chgData name="Thais Andrade" userId="6f868802-e2fa-4732-afa3-77d94ca66461" providerId="ADAL" clId="{C48D75B7-D9F5-4901-BF55-4159BB805D8F}" dt="2025-08-18T17:25:07.015" v="100" actId="14826"/>
      <pc:docMkLst>
        <pc:docMk/>
      </pc:docMkLst>
      <pc:sldChg chg="modSp mod">
        <pc:chgData name="Thais Andrade" userId="6f868802-e2fa-4732-afa3-77d94ca66461" providerId="ADAL" clId="{C48D75B7-D9F5-4901-BF55-4159BB805D8F}" dt="2025-08-13T17:24:36.023" v="0" actId="732"/>
        <pc:sldMkLst>
          <pc:docMk/>
          <pc:sldMk cId="3113938615" sldId="272"/>
        </pc:sldMkLst>
      </pc:sldChg>
      <pc:sldChg chg="modSp mod">
        <pc:chgData name="Thais Andrade" userId="6f868802-e2fa-4732-afa3-77d94ca66461" providerId="ADAL" clId="{C48D75B7-D9F5-4901-BF55-4159BB805D8F}" dt="2025-08-13T17:25:50.572" v="4"/>
        <pc:sldMkLst>
          <pc:docMk/>
          <pc:sldMk cId="3315725140" sldId="276"/>
        </pc:sldMkLst>
      </pc:sldChg>
      <pc:sldChg chg="modSp mod">
        <pc:chgData name="Thais Andrade" userId="6f868802-e2fa-4732-afa3-77d94ca66461" providerId="ADAL" clId="{C48D75B7-D9F5-4901-BF55-4159BB805D8F}" dt="2025-08-18T17:23:24.124" v="94" actId="14826"/>
        <pc:sldMkLst>
          <pc:docMk/>
          <pc:sldMk cId="3596770754" sldId="277"/>
        </pc:sldMkLst>
      </pc:sldChg>
      <pc:sldChg chg="modSp mod">
        <pc:chgData name="Thais Andrade" userId="6f868802-e2fa-4732-afa3-77d94ca66461" providerId="ADAL" clId="{C48D75B7-D9F5-4901-BF55-4159BB805D8F}" dt="2025-08-18T17:25:07.015" v="100" actId="14826"/>
        <pc:sldMkLst>
          <pc:docMk/>
          <pc:sldMk cId="184958483" sldId="278"/>
        </pc:sldMkLst>
      </pc:sldChg>
      <pc:sldChg chg="modSp mod">
        <pc:chgData name="Thais Andrade" userId="6f868802-e2fa-4732-afa3-77d94ca66461" providerId="ADAL" clId="{C48D75B7-D9F5-4901-BF55-4159BB805D8F}" dt="2025-08-18T17:24:15.275" v="99" actId="14826"/>
        <pc:sldMkLst>
          <pc:docMk/>
          <pc:sldMk cId="1239492312" sldId="280"/>
        </pc:sldMkLst>
      </pc:sldChg>
      <pc:sldChg chg="modSp mod">
        <pc:chgData name="Thais Andrade" userId="6f868802-e2fa-4732-afa3-77d94ca66461" providerId="ADAL" clId="{C48D75B7-D9F5-4901-BF55-4159BB805D8F}" dt="2025-08-18T17:23:34.529" v="95" actId="14826"/>
        <pc:sldMkLst>
          <pc:docMk/>
          <pc:sldMk cId="2637996093" sldId="283"/>
        </pc:sldMkLst>
      </pc:sldChg>
      <pc:sldChg chg="modSp mod">
        <pc:chgData name="Thais Andrade" userId="6f868802-e2fa-4732-afa3-77d94ca66461" providerId="ADAL" clId="{C48D75B7-D9F5-4901-BF55-4159BB805D8F}" dt="2025-08-18T17:23:43.845" v="96" actId="14826"/>
        <pc:sldMkLst>
          <pc:docMk/>
          <pc:sldMk cId="4120012541" sldId="284"/>
        </pc:sldMkLst>
      </pc:sldChg>
    </pc:docChg>
  </pc:docChgLst>
  <pc:docChgLst>
    <pc:chgData name="Thais Andrade" userId="S::thais.andrade@portasabertas.org.br::6f868802-e2fa-4732-afa3-77d94ca66461" providerId="AD" clId="Web-{C2A79886-48F9-907F-FE7F-DB80B3813C76}"/>
    <pc:docChg chg="mod modSld">
      <pc:chgData name="Thais Andrade" userId="S::thais.andrade@portasabertas.org.br::6f868802-e2fa-4732-afa3-77d94ca66461" providerId="AD" clId="Web-{C2A79886-48F9-907F-FE7F-DB80B3813C76}" dt="2025-04-09T19:29:39.383" v="26" actId="1076"/>
      <pc:docMkLst>
        <pc:docMk/>
      </pc:docMkLst>
      <pc:sldChg chg="modSp">
        <pc:chgData name="Thais Andrade" userId="S::thais.andrade@portasabertas.org.br::6f868802-e2fa-4732-afa3-77d94ca66461" providerId="AD" clId="Web-{C2A79886-48F9-907F-FE7F-DB80B3813C76}" dt="2025-04-09T19:29:17.366" v="24" actId="20577"/>
        <pc:sldMkLst>
          <pc:docMk/>
          <pc:sldMk cId="3736546837" sldId="273"/>
        </pc:sldMkLst>
      </pc:sldChg>
      <pc:sldChg chg="modSp">
        <pc:chgData name="Thais Andrade" userId="S::thais.andrade@portasabertas.org.br::6f868802-e2fa-4732-afa3-77d94ca66461" providerId="AD" clId="Web-{C2A79886-48F9-907F-FE7F-DB80B3813C76}" dt="2025-04-09T19:29:39.383" v="26" actId="1076"/>
        <pc:sldMkLst>
          <pc:docMk/>
          <pc:sldMk cId="3669320045" sldId="274"/>
        </pc:sldMkLst>
      </pc:sldChg>
    </pc:docChg>
  </pc:docChgLst>
  <pc:docChgLst>
    <pc:chgData name="Thais Andrade" userId="6f868802-e2fa-4732-afa3-77d94ca66461" providerId="ADAL" clId="{06AD0893-D088-4A81-925B-EEB2AF822BDB}"/>
    <pc:docChg chg="undo custSel addSld delSld modSld sldOrd">
      <pc:chgData name="Thais Andrade" userId="6f868802-e2fa-4732-afa3-77d94ca66461" providerId="ADAL" clId="{06AD0893-D088-4A81-925B-EEB2AF822BDB}" dt="2024-10-21T17:08:40.178" v="572" actId="478"/>
      <pc:docMkLst>
        <pc:docMk/>
      </pc:docMkLst>
      <pc:sldChg chg="del">
        <pc:chgData name="Thais Andrade" userId="6f868802-e2fa-4732-afa3-77d94ca66461" providerId="ADAL" clId="{06AD0893-D088-4A81-925B-EEB2AF822BDB}" dt="2024-10-21T16:12:39.827" v="345" actId="2696"/>
        <pc:sldMkLst>
          <pc:docMk/>
          <pc:sldMk cId="2335110955" sldId="264"/>
        </pc:sldMkLst>
      </pc:sldChg>
      <pc:sldChg chg="delSp mod">
        <pc:chgData name="Thais Andrade" userId="6f868802-e2fa-4732-afa3-77d94ca66461" providerId="ADAL" clId="{06AD0893-D088-4A81-925B-EEB2AF822BDB}" dt="2024-10-21T17:08:40.178" v="572" actId="478"/>
        <pc:sldMkLst>
          <pc:docMk/>
          <pc:sldMk cId="2439023430" sldId="265"/>
        </pc:sldMkLst>
      </pc:sldChg>
      <pc:sldChg chg="add del">
        <pc:chgData name="Thais Andrade" userId="6f868802-e2fa-4732-afa3-77d94ca66461" providerId="ADAL" clId="{06AD0893-D088-4A81-925B-EEB2AF822BDB}" dt="2024-10-21T14:58:37.849" v="77" actId="47"/>
        <pc:sldMkLst>
          <pc:docMk/>
          <pc:sldMk cId="769275163" sldId="269"/>
        </pc:sldMkLst>
      </pc:sldChg>
      <pc:sldChg chg="addSp modSp mod">
        <pc:chgData name="Thais Andrade" userId="6f868802-e2fa-4732-afa3-77d94ca66461" providerId="ADAL" clId="{06AD0893-D088-4A81-925B-EEB2AF822BDB}" dt="2024-10-21T14:56:02.408" v="66" actId="1076"/>
        <pc:sldMkLst>
          <pc:docMk/>
          <pc:sldMk cId="2778459119" sldId="270"/>
        </pc:sldMkLst>
      </pc:sldChg>
      <pc:sldChg chg="addSp delSp modSp mod">
        <pc:chgData name="Thais Andrade" userId="6f868802-e2fa-4732-afa3-77d94ca66461" providerId="ADAL" clId="{06AD0893-D088-4A81-925B-EEB2AF822BDB}" dt="2024-10-21T17:00:39.692" v="470" actId="1076"/>
        <pc:sldMkLst>
          <pc:docMk/>
          <pc:sldMk cId="2496851494" sldId="271"/>
        </pc:sldMkLst>
      </pc:sldChg>
      <pc:sldChg chg="addSp delSp modSp mod">
        <pc:chgData name="Thais Andrade" userId="6f868802-e2fa-4732-afa3-77d94ca66461" providerId="ADAL" clId="{06AD0893-D088-4A81-925B-EEB2AF822BDB}" dt="2024-10-21T16:57:07.912" v="449" actId="1076"/>
        <pc:sldMkLst>
          <pc:docMk/>
          <pc:sldMk cId="3113938615" sldId="272"/>
        </pc:sldMkLst>
      </pc:sldChg>
      <pc:sldChg chg="addSp delSp modSp mod">
        <pc:chgData name="Thais Andrade" userId="6f868802-e2fa-4732-afa3-77d94ca66461" providerId="ADAL" clId="{06AD0893-D088-4A81-925B-EEB2AF822BDB}" dt="2024-10-21T16:53:09.618" v="413" actId="1076"/>
        <pc:sldMkLst>
          <pc:docMk/>
          <pc:sldMk cId="3736546837" sldId="273"/>
        </pc:sldMkLst>
      </pc:sldChg>
      <pc:sldChg chg="addSp delSp modSp add mod">
        <pc:chgData name="Thais Andrade" userId="6f868802-e2fa-4732-afa3-77d94ca66461" providerId="ADAL" clId="{06AD0893-D088-4A81-925B-EEB2AF822BDB}" dt="2024-10-21T16:50:36.236" v="381" actId="207"/>
        <pc:sldMkLst>
          <pc:docMk/>
          <pc:sldMk cId="3669320045" sldId="274"/>
        </pc:sldMkLst>
      </pc:sldChg>
      <pc:sldChg chg="addSp delSp modSp add mod">
        <pc:chgData name="Thais Andrade" userId="6f868802-e2fa-4732-afa3-77d94ca66461" providerId="ADAL" clId="{06AD0893-D088-4A81-925B-EEB2AF822BDB}" dt="2024-10-21T15:45:02.714" v="312" actId="12788"/>
        <pc:sldMkLst>
          <pc:docMk/>
          <pc:sldMk cId="3504104168" sldId="275"/>
        </pc:sldMkLst>
      </pc:sldChg>
      <pc:sldChg chg="addSp delSp modSp add mod">
        <pc:chgData name="Thais Andrade" userId="6f868802-e2fa-4732-afa3-77d94ca66461" providerId="ADAL" clId="{06AD0893-D088-4A81-925B-EEB2AF822BDB}" dt="2024-10-21T16:47:45.175" v="350" actId="14100"/>
        <pc:sldMkLst>
          <pc:docMk/>
          <pc:sldMk cId="3315725140" sldId="276"/>
        </pc:sldMkLst>
      </pc:sldChg>
      <pc:sldChg chg="addSp delSp modSp add mod">
        <pc:chgData name="Thais Andrade" userId="6f868802-e2fa-4732-afa3-77d94ca66461" providerId="ADAL" clId="{06AD0893-D088-4A81-925B-EEB2AF822BDB}" dt="2024-10-21T17:03:42.773" v="509" actId="1076"/>
        <pc:sldMkLst>
          <pc:docMk/>
          <pc:sldMk cId="1830091377" sldId="279"/>
        </pc:sldMkLst>
      </pc:sldChg>
      <pc:sldChg chg="addSp modSp add mod replId">
        <pc:chgData name="Thais Andrade" userId="6f868802-e2fa-4732-afa3-77d94ca66461" providerId="ADAL" clId="{06AD0893-D088-4A81-925B-EEB2AF822BDB}" dt="2024-10-21T17:08:14.075" v="571" actId="207"/>
        <pc:sldMkLst>
          <pc:docMk/>
          <pc:sldMk cId="2772898875" sldId="281"/>
        </pc:sldMkLst>
      </pc:sldChg>
      <pc:sldChg chg="addSp modSp add mod modAnim">
        <pc:chgData name="Thais Andrade" userId="6f868802-e2fa-4732-afa3-77d94ca66461" providerId="ADAL" clId="{06AD0893-D088-4A81-925B-EEB2AF822BDB}" dt="2024-10-21T17:07:35.550" v="563" actId="1076"/>
        <pc:sldMkLst>
          <pc:docMk/>
          <pc:sldMk cId="2053623079" sldId="282"/>
        </pc:sldMkLst>
      </pc:sldChg>
    </pc:docChg>
  </pc:docChgLst>
  <pc:docChgLst>
    <pc:chgData name="Isabella Vasconcelos" userId="S::isabellav@portasabertas.org.br::b5adce65-2c25-4930-83d0-3b571ec998ea" providerId="AD" clId="Web-{A37A69E6-C1AB-5C88-38E4-8094646F7B05}"/>
    <pc:docChg chg="modSld">
      <pc:chgData name="Isabella Vasconcelos" userId="S::isabellav@portasabertas.org.br::b5adce65-2c25-4930-83d0-3b571ec998ea" providerId="AD" clId="Web-{A37A69E6-C1AB-5C88-38E4-8094646F7B05}" dt="2025-05-05T23:34:46.469" v="0" actId="14100"/>
      <pc:docMkLst>
        <pc:docMk/>
      </pc:docMkLst>
      <pc:sldChg chg="modSp">
        <pc:chgData name="Isabella Vasconcelos" userId="S::isabellav@portasabertas.org.br::b5adce65-2c25-4930-83d0-3b571ec998ea" providerId="AD" clId="Web-{A37A69E6-C1AB-5C88-38E4-8094646F7B05}" dt="2025-05-05T23:34:46.469" v="0" actId="14100"/>
        <pc:sldMkLst>
          <pc:docMk/>
          <pc:sldMk cId="3596770754" sldId="277"/>
        </pc:sldMkLst>
      </pc:sldChg>
    </pc:docChg>
  </pc:docChgLst>
  <pc:docChgLst>
    <pc:chgData name="Thais Andrade" userId="6f868802-e2fa-4732-afa3-77d94ca66461" providerId="ADAL" clId="{40A0747F-F7B9-4B5C-803B-7CFB01006F2D}"/>
    <pc:docChg chg="undo custSel modSld">
      <pc:chgData name="Thais Andrade" userId="6f868802-e2fa-4732-afa3-77d94ca66461" providerId="ADAL" clId="{40A0747F-F7B9-4B5C-803B-7CFB01006F2D}" dt="2025-01-02T21:46:23.113" v="215" actId="14100"/>
      <pc:docMkLst>
        <pc:docMk/>
      </pc:docMkLst>
      <pc:sldChg chg="modSp mod">
        <pc:chgData name="Thais Andrade" userId="6f868802-e2fa-4732-afa3-77d94ca66461" providerId="ADAL" clId="{40A0747F-F7B9-4B5C-803B-7CFB01006F2D}" dt="2025-01-02T19:16:48.480" v="6" actId="20577"/>
        <pc:sldMkLst>
          <pc:docMk/>
          <pc:sldMk cId="2778459119" sldId="270"/>
        </pc:sldMkLst>
      </pc:sldChg>
      <pc:sldChg chg="modSp mod">
        <pc:chgData name="Thais Andrade" userId="6f868802-e2fa-4732-afa3-77d94ca66461" providerId="ADAL" clId="{40A0747F-F7B9-4B5C-803B-7CFB01006F2D}" dt="2025-01-02T19:51:26.148" v="51" actId="1076"/>
        <pc:sldMkLst>
          <pc:docMk/>
          <pc:sldMk cId="3113938615" sldId="272"/>
        </pc:sldMkLst>
      </pc:sldChg>
      <pc:sldChg chg="modSp mod">
        <pc:chgData name="Thais Andrade" userId="6f868802-e2fa-4732-afa3-77d94ca66461" providerId="ADAL" clId="{40A0747F-F7B9-4B5C-803B-7CFB01006F2D}" dt="2025-01-02T19:53:20.165" v="68" actId="14100"/>
        <pc:sldMkLst>
          <pc:docMk/>
          <pc:sldMk cId="3736546837" sldId="273"/>
        </pc:sldMkLst>
      </pc:sldChg>
      <pc:sldChg chg="addSp modSp mod">
        <pc:chgData name="Thais Andrade" userId="6f868802-e2fa-4732-afa3-77d94ca66461" providerId="ADAL" clId="{40A0747F-F7B9-4B5C-803B-7CFB01006F2D}" dt="2025-01-02T19:53:39.359" v="69" actId="113"/>
        <pc:sldMkLst>
          <pc:docMk/>
          <pc:sldMk cId="3669320045" sldId="274"/>
        </pc:sldMkLst>
      </pc:sldChg>
      <pc:sldChg chg="modSp mod">
        <pc:chgData name="Thais Andrade" userId="6f868802-e2fa-4732-afa3-77d94ca66461" providerId="ADAL" clId="{40A0747F-F7B9-4B5C-803B-7CFB01006F2D}" dt="2025-01-02T19:32:33.629" v="14" actId="18131"/>
        <pc:sldMkLst>
          <pc:docMk/>
          <pc:sldMk cId="3315725140" sldId="276"/>
        </pc:sldMkLst>
      </pc:sldChg>
      <pc:sldChg chg="modSp mod">
        <pc:chgData name="Thais Andrade" userId="6f868802-e2fa-4732-afa3-77d94ca66461" providerId="ADAL" clId="{40A0747F-F7B9-4B5C-803B-7CFB01006F2D}" dt="2025-01-02T21:45:30.631" v="198" actId="207"/>
        <pc:sldMkLst>
          <pc:docMk/>
          <pc:sldMk cId="1830091377" sldId="279"/>
        </pc:sldMkLst>
      </pc:sldChg>
      <pc:sldChg chg="modSp mod">
        <pc:chgData name="Thais Andrade" userId="6f868802-e2fa-4732-afa3-77d94ca66461" providerId="ADAL" clId="{40A0747F-F7B9-4B5C-803B-7CFB01006F2D}" dt="2025-01-02T19:26:11.592" v="8" actId="18131"/>
        <pc:sldMkLst>
          <pc:docMk/>
          <pc:sldMk cId="2772898875" sldId="281"/>
        </pc:sldMkLst>
      </pc:sldChg>
    </pc:docChg>
  </pc:docChgLst>
  <pc:docChgLst>
    <pc:chgData name="Thais Andrade" userId="S::thais.andrade@portasabertas.org.br::6f868802-e2fa-4732-afa3-77d94ca66461" providerId="AD" clId="Web-{DAA92A9A-6914-C1BB-C642-D62D5DFA6C49}"/>
    <pc:docChg chg="modSld">
      <pc:chgData name="Thais Andrade" userId="S::thais.andrade@portasabertas.org.br::6f868802-e2fa-4732-afa3-77d94ca66461" providerId="AD" clId="Web-{DAA92A9A-6914-C1BB-C642-D62D5DFA6C49}" dt="2025-05-06T16:04:33.896" v="0" actId="14100"/>
      <pc:docMkLst>
        <pc:docMk/>
      </pc:docMkLst>
      <pc:sldChg chg="modSp">
        <pc:chgData name="Thais Andrade" userId="S::thais.andrade@portasabertas.org.br::6f868802-e2fa-4732-afa3-77d94ca66461" providerId="AD" clId="Web-{DAA92A9A-6914-C1BB-C642-D62D5DFA6C49}" dt="2025-05-06T16:04:33.896" v="0" actId="14100"/>
        <pc:sldMkLst>
          <pc:docMk/>
          <pc:sldMk cId="3596770754" sldId="277"/>
        </pc:sldMkLst>
      </pc:sldChg>
    </pc:docChg>
  </pc:docChgLst>
  <pc:docChgLst>
    <pc:chgData name="Joao Rodrigues" userId="e64aad40-cb2f-4f75-b045-5f2b9637ba20" providerId="ADAL" clId="{DF959D2A-9D06-44B9-BFE1-E8A922177414}"/>
    <pc:docChg chg="undo custSel delSld modSld">
      <pc:chgData name="Joao Rodrigues" userId="e64aad40-cb2f-4f75-b045-5f2b9637ba20" providerId="ADAL" clId="{DF959D2A-9D06-44B9-BFE1-E8A922177414}" dt="2025-08-21T13:11:59.737" v="237" actId="167"/>
      <pc:docMkLst>
        <pc:docMk/>
      </pc:docMkLst>
      <pc:sldChg chg="modSp del mod">
        <pc:chgData name="Joao Rodrigues" userId="e64aad40-cb2f-4f75-b045-5f2b9637ba20" providerId="ADAL" clId="{DF959D2A-9D06-44B9-BFE1-E8A922177414}" dt="2025-08-21T13:08:18.827" v="202" actId="47"/>
        <pc:sldMkLst>
          <pc:docMk/>
          <pc:sldMk cId="2439023430" sldId="265"/>
        </pc:sldMkLst>
        <pc:picChg chg="mod">
          <ac:chgData name="Joao Rodrigues" userId="e64aad40-cb2f-4f75-b045-5f2b9637ba20" providerId="ADAL" clId="{DF959D2A-9D06-44B9-BFE1-E8A922177414}" dt="2025-08-21T11:41:25.352" v="2" actId="1076"/>
          <ac:picMkLst>
            <pc:docMk/>
            <pc:sldMk cId="2439023430" sldId="265"/>
            <ac:picMk id="4" creationId="{D65233C9-4AF1-475D-7D87-3F65A6DBD953}"/>
          </ac:picMkLst>
        </pc:picChg>
        <pc:picChg chg="mod">
          <ac:chgData name="Joao Rodrigues" userId="e64aad40-cb2f-4f75-b045-5f2b9637ba20" providerId="ADAL" clId="{DF959D2A-9D06-44B9-BFE1-E8A922177414}" dt="2025-08-21T12:09:40.825" v="17" actId="1076"/>
          <ac:picMkLst>
            <pc:docMk/>
            <pc:sldMk cId="2439023430" sldId="265"/>
            <ac:picMk id="8" creationId="{04EE94F2-6809-562F-878C-FF82A914B21C}"/>
          </ac:picMkLst>
        </pc:picChg>
      </pc:sldChg>
      <pc:sldChg chg="modSp del mod">
        <pc:chgData name="Joao Rodrigues" userId="e64aad40-cb2f-4f75-b045-5f2b9637ba20" providerId="ADAL" clId="{DF959D2A-9D06-44B9-BFE1-E8A922177414}" dt="2025-08-21T13:08:19.723" v="203" actId="47"/>
        <pc:sldMkLst>
          <pc:docMk/>
          <pc:sldMk cId="4278448436" sldId="266"/>
        </pc:sldMkLst>
        <pc:picChg chg="mod">
          <ac:chgData name="Joao Rodrigues" userId="e64aad40-cb2f-4f75-b045-5f2b9637ba20" providerId="ADAL" clId="{DF959D2A-9D06-44B9-BFE1-E8A922177414}" dt="2025-08-21T12:31:29.669" v="98" actId="1076"/>
          <ac:picMkLst>
            <pc:docMk/>
            <pc:sldMk cId="4278448436" sldId="266"/>
            <ac:picMk id="3" creationId="{AB4179AA-D3C9-44DC-DCCC-E36D53594055}"/>
          </ac:picMkLst>
        </pc:picChg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2778459119" sldId="270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2496851494" sldId="271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3113938615" sldId="272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3736546837" sldId="273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3669320045" sldId="274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3504104168" sldId="275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3315725140" sldId="276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3596770754" sldId="277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184958483" sldId="278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1239492312" sldId="280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2772898875" sldId="281"/>
        </pc:sldMkLst>
      </pc:sldChg>
      <pc:sldChg chg="addSp delSp modSp mod modAnim">
        <pc:chgData name="Joao Rodrigues" userId="e64aad40-cb2f-4f75-b045-5f2b9637ba20" providerId="ADAL" clId="{DF959D2A-9D06-44B9-BFE1-E8A922177414}" dt="2025-08-21T13:11:59.737" v="237" actId="167"/>
        <pc:sldMkLst>
          <pc:docMk/>
          <pc:sldMk cId="2053623079" sldId="282"/>
        </pc:sldMkLst>
        <pc:spChg chg="del mod">
          <ac:chgData name="Joao Rodrigues" userId="e64aad40-cb2f-4f75-b045-5f2b9637ba20" providerId="ADAL" clId="{DF959D2A-9D06-44B9-BFE1-E8A922177414}" dt="2025-08-21T12:23:39.929" v="76" actId="478"/>
          <ac:spMkLst>
            <pc:docMk/>
            <pc:sldMk cId="2053623079" sldId="282"/>
            <ac:spMk id="2" creationId="{554F1328-D465-5293-3ED2-2FA01393E09E}"/>
          </ac:spMkLst>
        </pc:spChg>
        <pc:spChg chg="add del mod">
          <ac:chgData name="Joao Rodrigues" userId="e64aad40-cb2f-4f75-b045-5f2b9637ba20" providerId="ADAL" clId="{DF959D2A-9D06-44B9-BFE1-E8A922177414}" dt="2025-08-21T13:09:46.687" v="229" actId="1076"/>
          <ac:spMkLst>
            <pc:docMk/>
            <pc:sldMk cId="2053623079" sldId="282"/>
            <ac:spMk id="3" creationId="{64EB9CBB-0C4F-27BD-A4B5-E6E297899348}"/>
          </ac:spMkLst>
        </pc:spChg>
        <pc:spChg chg="add mod ord">
          <ac:chgData name="Joao Rodrigues" userId="e64aad40-cb2f-4f75-b045-5f2b9637ba20" providerId="ADAL" clId="{DF959D2A-9D06-44B9-BFE1-E8A922177414}" dt="2025-08-21T13:11:59.737" v="237" actId="167"/>
          <ac:spMkLst>
            <pc:docMk/>
            <pc:sldMk cId="2053623079" sldId="282"/>
            <ac:spMk id="9" creationId="{1CC2A922-279C-1434-575D-D5E1F3E65125}"/>
          </ac:spMkLst>
        </pc:spChg>
        <pc:picChg chg="del">
          <ac:chgData name="Joao Rodrigues" userId="e64aad40-cb2f-4f75-b045-5f2b9637ba20" providerId="ADAL" clId="{DF959D2A-9D06-44B9-BFE1-E8A922177414}" dt="2025-08-21T11:41:28.707" v="3" actId="478"/>
          <ac:picMkLst>
            <pc:docMk/>
            <pc:sldMk cId="2053623079" sldId="282"/>
            <ac:picMk id="4" creationId="{B096A424-9699-53DE-A1CA-E96ADE8D0982}"/>
          </ac:picMkLst>
        </pc:picChg>
        <pc:picChg chg="add mod">
          <ac:chgData name="Joao Rodrigues" userId="e64aad40-cb2f-4f75-b045-5f2b9637ba20" providerId="ADAL" clId="{DF959D2A-9D06-44B9-BFE1-E8A922177414}" dt="2025-08-21T13:09:33.889" v="225" actId="1076"/>
          <ac:picMkLst>
            <pc:docMk/>
            <pc:sldMk cId="2053623079" sldId="282"/>
            <ac:picMk id="6" creationId="{D7803580-9452-BA9C-932C-A86A2E9A6BE2}"/>
          </ac:picMkLst>
        </pc:picChg>
        <pc:picChg chg="add del mod">
          <ac:chgData name="Joao Rodrigues" userId="e64aad40-cb2f-4f75-b045-5f2b9637ba20" providerId="ADAL" clId="{DF959D2A-9D06-44B9-BFE1-E8A922177414}" dt="2025-08-21T12:34:55.177" v="131" actId="478"/>
          <ac:picMkLst>
            <pc:docMk/>
            <pc:sldMk cId="2053623079" sldId="282"/>
            <ac:picMk id="8" creationId="{9022A782-B941-60AF-775A-820CB31F6042}"/>
          </ac:picMkLst>
        </pc:picChg>
        <pc:picChg chg="add mod">
          <ac:chgData name="Joao Rodrigues" userId="e64aad40-cb2f-4f75-b045-5f2b9637ba20" providerId="ADAL" clId="{DF959D2A-9D06-44B9-BFE1-E8A922177414}" dt="2025-08-21T13:09:44.167" v="228" actId="1076"/>
          <ac:picMkLst>
            <pc:docMk/>
            <pc:sldMk cId="2053623079" sldId="282"/>
            <ac:picMk id="11" creationId="{97FD5DC2-67A8-75AB-C55C-92AF0B738B90}"/>
          </ac:picMkLst>
        </pc:picChg>
        <pc:picChg chg="add del mod">
          <ac:chgData name="Joao Rodrigues" userId="e64aad40-cb2f-4f75-b045-5f2b9637ba20" providerId="ADAL" clId="{DF959D2A-9D06-44B9-BFE1-E8A922177414}" dt="2025-08-21T13:04:48.538" v="157" actId="478"/>
          <ac:picMkLst>
            <pc:docMk/>
            <pc:sldMk cId="2053623079" sldId="282"/>
            <ac:picMk id="13" creationId="{8BE1E81A-C97E-90CF-7950-63B876C1DFD9}"/>
          </ac:picMkLst>
        </pc:picChg>
        <pc:picChg chg="add del mod">
          <ac:chgData name="Joao Rodrigues" userId="e64aad40-cb2f-4f75-b045-5f2b9637ba20" providerId="ADAL" clId="{DF959D2A-9D06-44B9-BFE1-E8A922177414}" dt="2025-08-21T13:05:47.397" v="170" actId="478"/>
          <ac:picMkLst>
            <pc:docMk/>
            <pc:sldMk cId="2053623079" sldId="282"/>
            <ac:picMk id="15" creationId="{7E537218-5168-47FA-5981-99E1C38385AF}"/>
          </ac:picMkLst>
        </pc:picChg>
        <pc:picChg chg="add mod">
          <ac:chgData name="Joao Rodrigues" userId="e64aad40-cb2f-4f75-b045-5f2b9637ba20" providerId="ADAL" clId="{DF959D2A-9D06-44B9-BFE1-E8A922177414}" dt="2025-08-21T13:09:44.167" v="228" actId="1076"/>
          <ac:picMkLst>
            <pc:docMk/>
            <pc:sldMk cId="2053623079" sldId="282"/>
            <ac:picMk id="17" creationId="{C737FCE2-B5BB-6091-4799-EAF1C75D4AB5}"/>
          </ac:picMkLst>
        </pc:picChg>
        <pc:picChg chg="add mod">
          <ac:chgData name="Joao Rodrigues" userId="e64aad40-cb2f-4f75-b045-5f2b9637ba20" providerId="ADAL" clId="{DF959D2A-9D06-44B9-BFE1-E8A922177414}" dt="2025-08-21T13:09:41.097" v="227" actId="1076"/>
          <ac:picMkLst>
            <pc:docMk/>
            <pc:sldMk cId="2053623079" sldId="282"/>
            <ac:picMk id="18" creationId="{5C547F5C-48BC-B661-42DF-51CC31C58AE7}"/>
          </ac:picMkLst>
        </pc:picChg>
        <pc:picChg chg="add mod ord">
          <ac:chgData name="Joao Rodrigues" userId="e64aad40-cb2f-4f75-b045-5f2b9637ba20" providerId="ADAL" clId="{DF959D2A-9D06-44B9-BFE1-E8A922177414}" dt="2025-08-21T13:11:55.501" v="236" actId="167"/>
          <ac:picMkLst>
            <pc:docMk/>
            <pc:sldMk cId="2053623079" sldId="282"/>
            <ac:picMk id="20" creationId="{65823E04-2D88-081E-A5E6-9A71690B3A1C}"/>
          </ac:picMkLst>
        </pc:picChg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2637996093" sldId="283"/>
        </pc:sldMkLst>
      </pc:sldChg>
      <pc:sldChg chg="del">
        <pc:chgData name="Joao Rodrigues" userId="e64aad40-cb2f-4f75-b045-5f2b9637ba20" providerId="ADAL" clId="{DF959D2A-9D06-44B9-BFE1-E8A922177414}" dt="2025-08-21T11:41:19.747" v="0" actId="47"/>
        <pc:sldMkLst>
          <pc:docMk/>
          <pc:sldMk cId="4120012541" sldId="284"/>
        </pc:sldMkLst>
      </pc:sldChg>
    </pc:docChg>
  </pc:docChgLst>
  <pc:docChgLst>
    <pc:chgData name="Thais Andrade" userId="6f868802-e2fa-4732-afa3-77d94ca66461" providerId="ADAL" clId="{1CC4947D-DBC2-460D-BFB7-935622CBA40D}"/>
    <pc:docChg chg="undo custSel modSld">
      <pc:chgData name="Thais Andrade" userId="6f868802-e2fa-4732-afa3-77d94ca66461" providerId="ADAL" clId="{1CC4947D-DBC2-460D-BFB7-935622CBA40D}" dt="2025-06-24T00:29:21.823" v="124" actId="207"/>
      <pc:docMkLst>
        <pc:docMk/>
      </pc:docMkLst>
      <pc:sldChg chg="modSp mod">
        <pc:chgData name="Thais Andrade" userId="6f868802-e2fa-4732-afa3-77d94ca66461" providerId="ADAL" clId="{1CC4947D-DBC2-460D-BFB7-935622CBA40D}" dt="2025-06-24T00:28:31.683" v="116" actId="18131"/>
        <pc:sldMkLst>
          <pc:docMk/>
          <pc:sldMk cId="3596770754" sldId="277"/>
        </pc:sldMkLst>
      </pc:sldChg>
      <pc:sldChg chg="modSp mod">
        <pc:chgData name="Thais Andrade" userId="6f868802-e2fa-4732-afa3-77d94ca66461" providerId="ADAL" clId="{1CC4947D-DBC2-460D-BFB7-935622CBA40D}" dt="2025-06-24T00:29:04.880" v="122" actId="14826"/>
        <pc:sldMkLst>
          <pc:docMk/>
          <pc:sldMk cId="184958483" sldId="278"/>
        </pc:sldMkLst>
      </pc:sldChg>
      <pc:sldChg chg="modSp mod">
        <pc:chgData name="Thais Andrade" userId="6f868802-e2fa-4732-afa3-77d94ca66461" providerId="ADAL" clId="{1CC4947D-DBC2-460D-BFB7-935622CBA40D}" dt="2025-06-24T00:29:21.823" v="124" actId="207"/>
        <pc:sldMkLst>
          <pc:docMk/>
          <pc:sldMk cId="1239492312" sldId="280"/>
        </pc:sldMkLst>
      </pc:sldChg>
      <pc:sldChg chg="modSp mod">
        <pc:chgData name="Thais Andrade" userId="6f868802-e2fa-4732-afa3-77d94ca66461" providerId="ADAL" clId="{1CC4947D-DBC2-460D-BFB7-935622CBA40D}" dt="2025-06-24T00:28:52.694" v="120" actId="14826"/>
        <pc:sldMkLst>
          <pc:docMk/>
          <pc:sldMk cId="2637996093" sldId="283"/>
        </pc:sldMkLst>
      </pc:sldChg>
      <pc:sldChg chg="modSp mod">
        <pc:chgData name="Thais Andrade" userId="6f868802-e2fa-4732-afa3-77d94ca66461" providerId="ADAL" clId="{1CC4947D-DBC2-460D-BFB7-935622CBA40D}" dt="2025-06-24T00:28:58.838" v="121" actId="14826"/>
        <pc:sldMkLst>
          <pc:docMk/>
          <pc:sldMk cId="4120012541" sldId="284"/>
        </pc:sldMkLst>
      </pc:sldChg>
    </pc:docChg>
  </pc:docChgLst>
  <pc:docChgLst>
    <pc:chgData name="Joao Rodrigues" userId="e64aad40-cb2f-4f75-b045-5f2b9637ba20" providerId="ADAL" clId="{914AB444-E1D0-4C42-930A-85D0D284E09C}"/>
    <pc:docChg chg="undo custSel addSld delSld modSld">
      <pc:chgData name="Joao Rodrigues" userId="e64aad40-cb2f-4f75-b045-5f2b9637ba20" providerId="ADAL" clId="{914AB444-E1D0-4C42-930A-85D0D284E09C}" dt="2025-08-20T17:21:57.698" v="18" actId="2890"/>
      <pc:docMkLst>
        <pc:docMk/>
      </pc:docMkLst>
      <pc:sldChg chg="addSp delSp modSp mod modAnim">
        <pc:chgData name="Joao Rodrigues" userId="e64aad40-cb2f-4f75-b045-5f2b9637ba20" providerId="ADAL" clId="{914AB444-E1D0-4C42-930A-85D0D284E09C}" dt="2025-08-20T14:21:36.545" v="8" actId="1076"/>
        <pc:sldMkLst>
          <pc:docMk/>
          <pc:sldMk cId="2053623079" sldId="282"/>
        </pc:sldMkLst>
        <pc:spChg chg="add del mod">
          <ac:chgData name="Joao Rodrigues" userId="e64aad40-cb2f-4f75-b045-5f2b9637ba20" providerId="ADAL" clId="{914AB444-E1D0-4C42-930A-85D0D284E09C}" dt="2025-08-20T14:21:35.640" v="5" actId="478"/>
          <ac:spMkLst>
            <pc:docMk/>
            <pc:sldMk cId="2053623079" sldId="282"/>
            <ac:spMk id="2" creationId="{554F1328-D465-5293-3ED2-2FA01393E09E}"/>
          </ac:spMkLst>
        </pc:spChg>
        <pc:spChg chg="add del mod">
          <ac:chgData name="Joao Rodrigues" userId="e64aad40-cb2f-4f75-b045-5f2b9637ba20" providerId="ADAL" clId="{914AB444-E1D0-4C42-930A-85D0D284E09C}" dt="2025-08-20T14:21:36.545" v="8" actId="1076"/>
          <ac:spMkLst>
            <pc:docMk/>
            <pc:sldMk cId="2053623079" sldId="282"/>
            <ac:spMk id="3" creationId="{64EB9CBB-0C4F-27BD-A4B5-E6E297899348}"/>
          </ac:spMkLst>
        </pc:spChg>
        <pc:picChg chg="add del">
          <ac:chgData name="Joao Rodrigues" userId="e64aad40-cb2f-4f75-b045-5f2b9637ba20" providerId="ADAL" clId="{914AB444-E1D0-4C42-930A-85D0D284E09C}" dt="2025-08-20T14:21:36.112" v="6" actId="478"/>
          <ac:picMkLst>
            <pc:docMk/>
            <pc:sldMk cId="2053623079" sldId="282"/>
            <ac:picMk id="4" creationId="{B096A424-9699-53DE-A1CA-E96ADE8D0982}"/>
          </ac:picMkLst>
        </pc:picChg>
      </pc:sldChg>
      <pc:sldChg chg="addSp delSp modSp add del mod modAnim">
        <pc:chgData name="Joao Rodrigues" userId="e64aad40-cb2f-4f75-b045-5f2b9637ba20" providerId="ADAL" clId="{914AB444-E1D0-4C42-930A-85D0D284E09C}" dt="2025-08-20T17:21:57.698" v="18" actId="2890"/>
        <pc:sldMkLst>
          <pc:docMk/>
          <pc:sldMk cId="2798780007" sldId="285"/>
        </pc:sldMkLst>
        <pc:spChg chg="add del">
          <ac:chgData name="Joao Rodrigues" userId="e64aad40-cb2f-4f75-b045-5f2b9637ba20" providerId="ADAL" clId="{914AB444-E1D0-4C42-930A-85D0D284E09C}" dt="2025-08-20T17:21:56.092" v="14" actId="478"/>
          <ac:spMkLst>
            <pc:docMk/>
            <pc:sldMk cId="2798780007" sldId="285"/>
            <ac:spMk id="2" creationId="{6B30B777-B9D1-DA7A-57CB-740A2F7D246C}"/>
          </ac:spMkLst>
        </pc:spChg>
        <pc:spChg chg="add del mod">
          <ac:chgData name="Joao Rodrigues" userId="e64aad40-cb2f-4f75-b045-5f2b9637ba20" providerId="ADAL" clId="{914AB444-E1D0-4C42-930A-85D0D284E09C}" dt="2025-08-20T17:21:57.036" v="16" actId="6549"/>
          <ac:spMkLst>
            <pc:docMk/>
            <pc:sldMk cId="2798780007" sldId="285"/>
            <ac:spMk id="3" creationId="{6A69FEF0-4CCF-3C22-1F77-1FC3EDC3E868}"/>
          </ac:spMkLst>
        </pc:spChg>
        <pc:picChg chg="add del">
          <ac:chgData name="Joao Rodrigues" userId="e64aad40-cb2f-4f75-b045-5f2b9637ba20" providerId="ADAL" clId="{914AB444-E1D0-4C42-930A-85D0D284E09C}" dt="2025-08-20T17:21:57.378" v="17" actId="478"/>
          <ac:picMkLst>
            <pc:docMk/>
            <pc:sldMk cId="2798780007" sldId="285"/>
            <ac:picMk id="4" creationId="{9813EF99-CD24-6A67-38F1-515A80AB1C9F}"/>
          </ac:picMkLst>
        </pc:picChg>
      </pc:sldChg>
    </pc:docChg>
  </pc:docChgLst>
  <pc:docChgLst>
    <pc:chgData name="Isabella Vasconcelos" userId="S::isabellav@portasabertas.org.br::b5adce65-2c25-4930-83d0-3b571ec998ea" providerId="AD" clId="Web-{2CB1DE0F-316D-BC88-2C87-A3BF2D5944CF}"/>
    <pc:docChg chg="modSld">
      <pc:chgData name="Isabella Vasconcelos" userId="S::isabellav@portasabertas.org.br::b5adce65-2c25-4930-83d0-3b571ec998ea" providerId="AD" clId="Web-{2CB1DE0F-316D-BC88-2C87-A3BF2D5944CF}" dt="2024-11-07T12:23:37.078" v="1" actId="20577"/>
      <pc:docMkLst>
        <pc:docMk/>
      </pc:docMkLst>
      <pc:sldChg chg="modSp">
        <pc:chgData name="Isabella Vasconcelos" userId="S::isabellav@portasabertas.org.br::b5adce65-2c25-4930-83d0-3b571ec998ea" providerId="AD" clId="Web-{2CB1DE0F-316D-BC88-2C87-A3BF2D5944CF}" dt="2024-11-07T12:23:37.078" v="1" actId="20577"/>
        <pc:sldMkLst>
          <pc:docMk/>
          <pc:sldMk cId="1239492312" sldId="280"/>
        </pc:sldMkLst>
      </pc:sldChg>
    </pc:docChg>
  </pc:docChgLst>
  <pc:docChgLst>
    <pc:chgData name="Priscila Farias" userId="46e4b00e-3041-4c8c-8bc4-75b1254453b5" providerId="ADAL" clId="{F2340559-3692-4244-AC2B-34B1A074F25E}"/>
    <pc:docChg chg="undo custSel addSld modSld sldOrd">
      <pc:chgData name="Priscila Farias" userId="46e4b00e-3041-4c8c-8bc4-75b1254453b5" providerId="ADAL" clId="{F2340559-3692-4244-AC2B-34B1A074F25E}" dt="2024-09-25T18:23:24.846" v="1657" actId="114"/>
      <pc:docMkLst>
        <pc:docMk/>
      </pc:docMkLst>
      <pc:sldChg chg="addSp delSp modSp mod">
        <pc:chgData name="Priscila Farias" userId="46e4b00e-3041-4c8c-8bc4-75b1254453b5" providerId="ADAL" clId="{F2340559-3692-4244-AC2B-34B1A074F25E}" dt="2024-09-25T18:23:24.846" v="1657" actId="114"/>
        <pc:sldMkLst>
          <pc:docMk/>
          <pc:sldMk cId="2335110955" sldId="264"/>
        </pc:sldMkLst>
      </pc:sldChg>
      <pc:sldChg chg="addSp delSp modSp mod">
        <pc:chgData name="Priscila Farias" userId="46e4b00e-3041-4c8c-8bc4-75b1254453b5" providerId="ADAL" clId="{F2340559-3692-4244-AC2B-34B1A074F25E}" dt="2024-09-20T18:52:13.624" v="91" actId="207"/>
        <pc:sldMkLst>
          <pc:docMk/>
          <pc:sldMk cId="2439023430" sldId="265"/>
        </pc:sldMkLst>
      </pc:sldChg>
      <pc:sldChg chg="addSp delSp modSp mod">
        <pc:chgData name="Priscila Farias" userId="46e4b00e-3041-4c8c-8bc4-75b1254453b5" providerId="ADAL" clId="{F2340559-3692-4244-AC2B-34B1A074F25E}" dt="2024-09-20T19:07:35.985" v="568" actId="14100"/>
        <pc:sldMkLst>
          <pc:docMk/>
          <pc:sldMk cId="4278448436" sldId="266"/>
        </pc:sldMkLst>
      </pc:sldChg>
      <pc:sldChg chg="addSp modSp new mod">
        <pc:chgData name="Priscila Farias" userId="46e4b00e-3041-4c8c-8bc4-75b1254453b5" providerId="ADAL" clId="{F2340559-3692-4244-AC2B-34B1A074F25E}" dt="2024-09-25T18:12:56.166" v="1225" actId="164"/>
        <pc:sldMkLst>
          <pc:docMk/>
          <pc:sldMk cId="985992430" sldId="267"/>
        </pc:sldMkLst>
      </pc:sldChg>
      <pc:sldChg chg="delSp add mod">
        <pc:chgData name="Priscila Farias" userId="46e4b00e-3041-4c8c-8bc4-75b1254453b5" providerId="ADAL" clId="{F2340559-3692-4244-AC2B-34B1A074F25E}" dt="2024-09-20T19:07:49.486" v="571" actId="478"/>
        <pc:sldMkLst>
          <pc:docMk/>
          <pc:sldMk cId="1667326649" sldId="267"/>
        </pc:sldMkLst>
      </pc:sldChg>
      <pc:sldChg chg="addSp delSp modSp new mod">
        <pc:chgData name="Priscila Farias" userId="46e4b00e-3041-4c8c-8bc4-75b1254453b5" providerId="ADAL" clId="{F2340559-3692-4244-AC2B-34B1A074F25E}" dt="2024-09-25T18:13:04.539" v="1228" actId="1076"/>
        <pc:sldMkLst>
          <pc:docMk/>
          <pc:sldMk cId="2186860348" sldId="268"/>
        </pc:sldMkLst>
      </pc:sldChg>
      <pc:sldChg chg="addSp delSp modSp add mod">
        <pc:chgData name="Priscila Farias" userId="46e4b00e-3041-4c8c-8bc4-75b1254453b5" providerId="ADAL" clId="{F2340559-3692-4244-AC2B-34B1A074F25E}" dt="2024-09-25T18:22:51.148" v="1656" actId="478"/>
        <pc:sldMkLst>
          <pc:docMk/>
          <pc:sldMk cId="769275163" sldId="269"/>
        </pc:sldMkLst>
      </pc:sldChg>
      <pc:sldChg chg="addSp delSp modSp add mod ord">
        <pc:chgData name="Priscila Farias" userId="46e4b00e-3041-4c8c-8bc4-75b1254453b5" providerId="ADAL" clId="{F2340559-3692-4244-AC2B-34B1A074F25E}" dt="2024-09-25T18:16:17.160" v="1521" actId="113"/>
        <pc:sldMkLst>
          <pc:docMk/>
          <pc:sldMk cId="3794246823" sldId="270"/>
        </pc:sldMkLst>
      </pc:sldChg>
    </pc:docChg>
  </pc:docChgLst>
  <pc:docChgLst>
    <pc:chgData name="Thais Andrade" userId="S::thais.andrade@portasabertas.org.br::6f868802-e2fa-4732-afa3-77d94ca66461" providerId="AD" clId="Web-{3C4CFBD9-E2BB-94FC-2A24-860E9710426F}"/>
    <pc:docChg chg="modSld">
      <pc:chgData name="Thais Andrade" userId="S::thais.andrade@portasabertas.org.br::6f868802-e2fa-4732-afa3-77d94ca66461" providerId="AD" clId="Web-{3C4CFBD9-E2BB-94FC-2A24-860E9710426F}" dt="2025-04-10T14:08:35.482" v="14" actId="1076"/>
      <pc:docMkLst>
        <pc:docMk/>
      </pc:docMkLst>
      <pc:sldChg chg="modSp">
        <pc:chgData name="Thais Andrade" userId="S::thais.andrade@portasabertas.org.br::6f868802-e2fa-4732-afa3-77d94ca66461" providerId="AD" clId="Web-{3C4CFBD9-E2BB-94FC-2A24-860E9710426F}" dt="2025-04-10T14:07:58.918" v="7" actId="1076"/>
        <pc:sldMkLst>
          <pc:docMk/>
          <pc:sldMk cId="184958483" sldId="278"/>
        </pc:sldMkLst>
      </pc:sldChg>
      <pc:sldChg chg="modSp">
        <pc:chgData name="Thais Andrade" userId="S::thais.andrade@portasabertas.org.br::6f868802-e2fa-4732-afa3-77d94ca66461" providerId="AD" clId="Web-{3C4CFBD9-E2BB-94FC-2A24-860E9710426F}" dt="2025-04-10T14:08:35.482" v="14" actId="1076"/>
        <pc:sldMkLst>
          <pc:docMk/>
          <pc:sldMk cId="1239492312" sldId="280"/>
        </pc:sldMkLst>
      </pc:sldChg>
      <pc:sldChg chg="modSp">
        <pc:chgData name="Thais Andrade" userId="S::thais.andrade@portasabertas.org.br::6f868802-e2fa-4732-afa3-77d94ca66461" providerId="AD" clId="Web-{3C4CFBD9-E2BB-94FC-2A24-860E9710426F}" dt="2025-04-10T14:08:24.231" v="13" actId="20577"/>
        <pc:sldMkLst>
          <pc:docMk/>
          <pc:sldMk cId="4120012541" sldId="284"/>
        </pc:sldMkLst>
      </pc:sldChg>
    </pc:docChg>
  </pc:docChgLst>
  <pc:docChgLst>
    <pc:chgData name="Priscila Farias" userId="46e4b00e-3041-4c8c-8bc4-75b1254453b5" providerId="ADAL" clId="{245C4D0C-9C59-CE47-A243-E090BFEE9C81}"/>
    <pc:docChg chg="custSel addSld delSld modSld modMainMaster">
      <pc:chgData name="Priscila Farias" userId="46e4b00e-3041-4c8c-8bc4-75b1254453b5" providerId="ADAL" clId="{245C4D0C-9C59-CE47-A243-E090BFEE9C81}" dt="2023-08-17T20:12:54.882" v="26"/>
      <pc:docMkLst>
        <pc:docMk/>
      </pc:docMkLst>
      <pc:sldChg chg="addSp delSp modSp mod">
        <pc:chgData name="Priscila Farias" userId="46e4b00e-3041-4c8c-8bc4-75b1254453b5" providerId="ADAL" clId="{245C4D0C-9C59-CE47-A243-E090BFEE9C81}" dt="2023-08-17T20:12:54.882" v="26"/>
        <pc:sldMkLst>
          <pc:docMk/>
          <pc:sldMk cId="4278448436" sldId="266"/>
        </pc:sldMkLst>
      </pc:sldChg>
      <pc:sldChg chg="new del">
        <pc:chgData name="Priscila Farias" userId="46e4b00e-3041-4c8c-8bc4-75b1254453b5" providerId="ADAL" clId="{245C4D0C-9C59-CE47-A243-E090BFEE9C81}" dt="2023-08-17T19:58:41.764" v="24" actId="2696"/>
        <pc:sldMkLst>
          <pc:docMk/>
          <pc:sldMk cId="1628417837" sldId="267"/>
        </pc:sldMkLst>
      </pc:sldChg>
      <pc:sldMasterChg chg="delSp mod delSldLayout modSldLayout">
        <pc:chgData name="Priscila Farias" userId="46e4b00e-3041-4c8c-8bc4-75b1254453b5" providerId="ADAL" clId="{245C4D0C-9C59-CE47-A243-E090BFEE9C81}" dt="2023-08-17T19:58:18.249" v="22" actId="2696"/>
        <pc:sldMasterMkLst>
          <pc:docMk/>
          <pc:sldMasterMk cId="2689131279" sldId="2147483648"/>
        </pc:sldMasterMkLst>
        <pc:sldLayoutChg chg="delSp mod">
          <pc:chgData name="Priscila Farias" userId="46e4b00e-3041-4c8c-8bc4-75b1254453b5" providerId="ADAL" clId="{245C4D0C-9C59-CE47-A243-E090BFEE9C81}" dt="2023-08-17T19:58:10.377" v="11" actId="478"/>
          <pc:sldLayoutMkLst>
            <pc:docMk/>
            <pc:sldMasterMk cId="2689131279" sldId="2147483648"/>
            <pc:sldLayoutMk cId="3581560670" sldId="2147483649"/>
          </pc:sldLayoutMkLst>
        </pc:sldLayoutChg>
        <pc:sldLayoutChg chg="delSp mod">
          <pc:chgData name="Priscila Farias" userId="46e4b00e-3041-4c8c-8bc4-75b1254453b5" providerId="ADAL" clId="{245C4D0C-9C59-CE47-A243-E090BFEE9C81}" dt="2023-08-17T19:58:03.912" v="6" actId="478"/>
          <pc:sldLayoutMkLst>
            <pc:docMk/>
            <pc:sldMasterMk cId="2689131279" sldId="2147483648"/>
            <pc:sldLayoutMk cId="679387849" sldId="2147483650"/>
          </pc:sldLayoutMkLst>
        </pc:sldLayoutChg>
        <pc:sldLayoutChg chg="del">
          <pc:chgData name="Priscila Farias" userId="46e4b00e-3041-4c8c-8bc4-75b1254453b5" providerId="ADAL" clId="{245C4D0C-9C59-CE47-A243-E090BFEE9C81}" dt="2023-08-17T19:58:18.136" v="14" actId="2696"/>
          <pc:sldLayoutMkLst>
            <pc:docMk/>
            <pc:sldMasterMk cId="2689131279" sldId="2147483648"/>
            <pc:sldLayoutMk cId="832806270" sldId="2147483651"/>
          </pc:sldLayoutMkLst>
        </pc:sldLayoutChg>
        <pc:sldLayoutChg chg="del">
          <pc:chgData name="Priscila Farias" userId="46e4b00e-3041-4c8c-8bc4-75b1254453b5" providerId="ADAL" clId="{245C4D0C-9C59-CE47-A243-E090BFEE9C81}" dt="2023-08-17T19:58:18.175" v="15" actId="2696"/>
          <pc:sldLayoutMkLst>
            <pc:docMk/>
            <pc:sldMasterMk cId="2689131279" sldId="2147483648"/>
            <pc:sldLayoutMk cId="1675682780" sldId="2147483652"/>
          </pc:sldLayoutMkLst>
        </pc:sldLayoutChg>
        <pc:sldLayoutChg chg="del">
          <pc:chgData name="Priscila Farias" userId="46e4b00e-3041-4c8c-8bc4-75b1254453b5" providerId="ADAL" clId="{245C4D0C-9C59-CE47-A243-E090BFEE9C81}" dt="2023-08-17T19:58:18.221" v="19" actId="2696"/>
          <pc:sldLayoutMkLst>
            <pc:docMk/>
            <pc:sldMasterMk cId="2689131279" sldId="2147483648"/>
            <pc:sldLayoutMk cId="360721041" sldId="2147483653"/>
          </pc:sldLayoutMkLst>
        </pc:sldLayoutChg>
        <pc:sldLayoutChg chg="del">
          <pc:chgData name="Priscila Farias" userId="46e4b00e-3041-4c8c-8bc4-75b1254453b5" providerId="ADAL" clId="{245C4D0C-9C59-CE47-A243-E090BFEE9C81}" dt="2023-08-17T19:58:18.230" v="20" actId="2696"/>
          <pc:sldLayoutMkLst>
            <pc:docMk/>
            <pc:sldMasterMk cId="2689131279" sldId="2147483648"/>
            <pc:sldLayoutMk cId="701605004" sldId="2147483654"/>
          </pc:sldLayoutMkLst>
        </pc:sldLayoutChg>
        <pc:sldLayoutChg chg="del">
          <pc:chgData name="Priscila Farias" userId="46e4b00e-3041-4c8c-8bc4-75b1254453b5" providerId="ADAL" clId="{245C4D0C-9C59-CE47-A243-E090BFEE9C81}" dt="2023-08-17T19:58:18.238" v="21" actId="2696"/>
          <pc:sldLayoutMkLst>
            <pc:docMk/>
            <pc:sldMasterMk cId="2689131279" sldId="2147483648"/>
            <pc:sldLayoutMk cId="4137626645" sldId="2147483655"/>
          </pc:sldLayoutMkLst>
        </pc:sldLayoutChg>
        <pc:sldLayoutChg chg="del">
          <pc:chgData name="Priscila Farias" userId="46e4b00e-3041-4c8c-8bc4-75b1254453b5" providerId="ADAL" clId="{245C4D0C-9C59-CE47-A243-E090BFEE9C81}" dt="2023-08-17T19:58:18.216" v="16" actId="2696"/>
          <pc:sldLayoutMkLst>
            <pc:docMk/>
            <pc:sldMasterMk cId="2689131279" sldId="2147483648"/>
            <pc:sldLayoutMk cId="932808706" sldId="2147483656"/>
          </pc:sldLayoutMkLst>
        </pc:sldLayoutChg>
        <pc:sldLayoutChg chg="del">
          <pc:chgData name="Priscila Farias" userId="46e4b00e-3041-4c8c-8bc4-75b1254453b5" providerId="ADAL" clId="{245C4D0C-9C59-CE47-A243-E090BFEE9C81}" dt="2023-08-17T19:58:18.249" v="22" actId="2696"/>
          <pc:sldLayoutMkLst>
            <pc:docMk/>
            <pc:sldMasterMk cId="2689131279" sldId="2147483648"/>
            <pc:sldLayoutMk cId="720561406" sldId="2147483657"/>
          </pc:sldLayoutMkLst>
        </pc:sldLayoutChg>
        <pc:sldLayoutChg chg="del">
          <pc:chgData name="Priscila Farias" userId="46e4b00e-3041-4c8c-8bc4-75b1254453b5" providerId="ADAL" clId="{245C4D0C-9C59-CE47-A243-E090BFEE9C81}" dt="2023-08-17T19:58:18.218" v="17" actId="2696"/>
          <pc:sldLayoutMkLst>
            <pc:docMk/>
            <pc:sldMasterMk cId="2689131279" sldId="2147483648"/>
            <pc:sldLayoutMk cId="3411949098" sldId="2147483658"/>
          </pc:sldLayoutMkLst>
        </pc:sldLayoutChg>
        <pc:sldLayoutChg chg="del">
          <pc:chgData name="Priscila Farias" userId="46e4b00e-3041-4c8c-8bc4-75b1254453b5" providerId="ADAL" clId="{245C4D0C-9C59-CE47-A243-E090BFEE9C81}" dt="2023-08-17T19:58:18.219" v="18" actId="2696"/>
          <pc:sldLayoutMkLst>
            <pc:docMk/>
            <pc:sldMasterMk cId="2689131279" sldId="2147483648"/>
            <pc:sldLayoutMk cId="814367959" sldId="2147483659"/>
          </pc:sldLayoutMkLst>
        </pc:sldLayoutChg>
      </pc:sldMasterChg>
    </pc:docChg>
  </pc:docChgLst>
  <pc:docChgLst>
    <pc:chgData name="Lara Cuin" userId="S::larac@portasabertas.org.br::46c7997d-d800-4b16-a7d3-f9151d3e27ca" providerId="AD" clId="Web-{C75B7A4E-144C-3453-D8F6-0AFD32689213}"/>
    <pc:docChg chg="mod modSld">
      <pc:chgData name="Lara Cuin" userId="S::larac@portasabertas.org.br::46c7997d-d800-4b16-a7d3-f9151d3e27ca" providerId="AD" clId="Web-{C75B7A4E-144C-3453-D8F6-0AFD32689213}" dt="2025-04-09T19:04:09.751" v="15" actId="14100"/>
      <pc:docMkLst>
        <pc:docMk/>
      </pc:docMkLst>
      <pc:sldChg chg="modSp">
        <pc:chgData name="Lara Cuin" userId="S::larac@portasabertas.org.br::46c7997d-d800-4b16-a7d3-f9151d3e27ca" providerId="AD" clId="Web-{C75B7A4E-144C-3453-D8F6-0AFD32689213}" dt="2025-04-09T18:39:01.715" v="1" actId="14100"/>
        <pc:sldMkLst>
          <pc:docMk/>
          <pc:sldMk cId="3736546837" sldId="273"/>
        </pc:sldMkLst>
      </pc:sldChg>
      <pc:sldChg chg="modSp">
        <pc:chgData name="Lara Cuin" userId="S::larac@portasabertas.org.br::46c7997d-d800-4b16-a7d3-f9151d3e27ca" providerId="AD" clId="Web-{C75B7A4E-144C-3453-D8F6-0AFD32689213}" dt="2025-04-09T18:59:21.507" v="3" actId="14100"/>
        <pc:sldMkLst>
          <pc:docMk/>
          <pc:sldMk cId="3669320045" sldId="274"/>
        </pc:sldMkLst>
      </pc:sldChg>
      <pc:sldChg chg="modSp">
        <pc:chgData name="Lara Cuin" userId="S::larac@portasabertas.org.br::46c7997d-d800-4b16-a7d3-f9151d3e27ca" providerId="AD" clId="Web-{C75B7A4E-144C-3453-D8F6-0AFD32689213}" dt="2025-04-09T19:03:37.078" v="6" actId="14100"/>
        <pc:sldMkLst>
          <pc:docMk/>
          <pc:sldMk cId="2637996093" sldId="283"/>
        </pc:sldMkLst>
      </pc:sldChg>
      <pc:sldChg chg="modSp">
        <pc:chgData name="Lara Cuin" userId="S::larac@portasabertas.org.br::46c7997d-d800-4b16-a7d3-f9151d3e27ca" providerId="AD" clId="Web-{C75B7A4E-144C-3453-D8F6-0AFD32689213}" dt="2025-04-09T19:04:09.751" v="15" actId="14100"/>
        <pc:sldMkLst>
          <pc:docMk/>
          <pc:sldMk cId="4120012541" sldId="284"/>
        </pc:sldMkLst>
      </pc:sldChg>
    </pc:docChg>
  </pc:docChgLst>
  <pc:docChgLst>
    <pc:chgData name="Thais Andrade" userId="6f868802-e2fa-4732-afa3-77d94ca66461" providerId="ADAL" clId="{4D16858C-6DAD-4223-8556-C96FA73E999A}"/>
    <pc:docChg chg="undo custSel modSld">
      <pc:chgData name="Thais Andrade" userId="6f868802-e2fa-4732-afa3-77d94ca66461" providerId="ADAL" clId="{4D16858C-6DAD-4223-8556-C96FA73E999A}" dt="2024-11-07T17:52:54.053" v="130" actId="14826"/>
      <pc:docMkLst>
        <pc:docMk/>
      </pc:docMkLst>
      <pc:sldChg chg="modSp mod">
        <pc:chgData name="Thais Andrade" userId="6f868802-e2fa-4732-afa3-77d94ca66461" providerId="ADAL" clId="{4D16858C-6DAD-4223-8556-C96FA73E999A}" dt="2024-11-07T17:52:45.632" v="129" actId="18131"/>
        <pc:sldMkLst>
          <pc:docMk/>
          <pc:sldMk cId="3596770754" sldId="277"/>
        </pc:sldMkLst>
      </pc:sldChg>
      <pc:sldChg chg="modSp mod">
        <pc:chgData name="Thais Andrade" userId="6f868802-e2fa-4732-afa3-77d94ca66461" providerId="ADAL" clId="{4D16858C-6DAD-4223-8556-C96FA73E999A}" dt="2024-11-07T17:52:54.053" v="130" actId="14826"/>
        <pc:sldMkLst>
          <pc:docMk/>
          <pc:sldMk cId="184958483" sldId="278"/>
        </pc:sldMkLst>
      </pc:sldChg>
      <pc:sldChg chg="modSp mod">
        <pc:chgData name="Thais Andrade" userId="6f868802-e2fa-4732-afa3-77d94ca66461" providerId="ADAL" clId="{4D16858C-6DAD-4223-8556-C96FA73E999A}" dt="2024-11-06T18:05:07.155" v="124" actId="18131"/>
        <pc:sldMkLst>
          <pc:docMk/>
          <pc:sldMk cId="1830091377" sldId="279"/>
        </pc:sldMkLst>
      </pc:sldChg>
      <pc:sldChg chg="modSp mod">
        <pc:chgData name="Thais Andrade" userId="6f868802-e2fa-4732-afa3-77d94ca66461" providerId="ADAL" clId="{4D16858C-6DAD-4223-8556-C96FA73E999A}" dt="2024-11-06T18:05:30.295" v="127" actId="207"/>
        <pc:sldMkLst>
          <pc:docMk/>
          <pc:sldMk cId="1239492312" sldId="280"/>
        </pc:sldMkLst>
      </pc:sldChg>
      <pc:sldChg chg="modSp mod">
        <pc:chgData name="Thais Andrade" userId="6f868802-e2fa-4732-afa3-77d94ca66461" providerId="ADAL" clId="{4D16858C-6DAD-4223-8556-C96FA73E999A}" dt="2024-11-06T18:03:46.544" v="115" actId="14826"/>
        <pc:sldMkLst>
          <pc:docMk/>
          <pc:sldMk cId="2637996093" sldId="283"/>
        </pc:sldMkLst>
      </pc:sldChg>
      <pc:sldChg chg="modSp mod">
        <pc:chgData name="Thais Andrade" userId="6f868802-e2fa-4732-afa3-77d94ca66461" providerId="ADAL" clId="{4D16858C-6DAD-4223-8556-C96FA73E999A}" dt="2024-11-06T18:04:29.444" v="120" actId="14100"/>
        <pc:sldMkLst>
          <pc:docMk/>
          <pc:sldMk cId="4120012541" sldId="284"/>
        </pc:sldMkLst>
      </pc:sldChg>
    </pc:docChg>
  </pc:docChgLst>
  <pc:docChgLst>
    <pc:chgData name="Lara Cuin" userId="S::larac@portasabertas.org.br::46c7997d-d800-4b16-a7d3-f9151d3e27ca" providerId="AD" clId="Web-{8BBF55B1-38E9-985A-9846-0B7757CF69AF}"/>
    <pc:docChg chg="modSld">
      <pc:chgData name="Lara Cuin" userId="S::larac@portasabertas.org.br::46c7997d-d800-4b16-a7d3-f9151d3e27ca" providerId="AD" clId="Web-{8BBF55B1-38E9-985A-9846-0B7757CF69AF}" dt="2025-04-09T19:32:02.093" v="1" actId="14100"/>
      <pc:docMkLst>
        <pc:docMk/>
      </pc:docMkLst>
      <pc:sldChg chg="modSp">
        <pc:chgData name="Lara Cuin" userId="S::larac@portasabertas.org.br::46c7997d-d800-4b16-a7d3-f9151d3e27ca" providerId="AD" clId="Web-{8BBF55B1-38E9-985A-9846-0B7757CF69AF}" dt="2025-04-09T19:32:02.093" v="1" actId="14100"/>
        <pc:sldMkLst>
          <pc:docMk/>
          <pc:sldMk cId="1239492312" sldId="280"/>
        </pc:sldMkLst>
      </pc:sldChg>
    </pc:docChg>
  </pc:docChgLst>
  <pc:docChgLst>
    <pc:chgData name="Marcia Morais" userId="S::marcia.morais@portasabertas.org.br::14966537-f1a1-482d-bc43-95d0e608ed08" providerId="AD" clId="Web-{EE49C47F-AF69-127E-255C-76017D8DBCD3}"/>
    <pc:docChg chg="modSld">
      <pc:chgData name="Marcia Morais" userId="S::marcia.morais@portasabertas.org.br::14966537-f1a1-482d-bc43-95d0e608ed08" providerId="AD" clId="Web-{EE49C47F-AF69-127E-255C-76017D8DBCD3}" dt="2025-01-03T12:59:28.708" v="15" actId="20577"/>
      <pc:docMkLst>
        <pc:docMk/>
      </pc:docMkLst>
      <pc:sldChg chg="modSp">
        <pc:chgData name="Marcia Morais" userId="S::marcia.morais@portasabertas.org.br::14966537-f1a1-482d-bc43-95d0e608ed08" providerId="AD" clId="Web-{EE49C47F-AF69-127E-255C-76017D8DBCD3}" dt="2025-01-03T12:59:28.708" v="15" actId="20577"/>
        <pc:sldMkLst>
          <pc:docMk/>
          <pc:sldMk cId="4120012541" sldId="284"/>
        </pc:sldMkLst>
      </pc:sldChg>
    </pc:docChg>
  </pc:docChgLst>
  <pc:docChgLst>
    <pc:chgData name="Marcia Morais" userId="S::marcia.morais@portasabertas.org.br::14966537-f1a1-482d-bc43-95d0e608ed08" providerId="AD" clId="Web-{80ADC8EF-A41F-679D-378D-C35D38DF0BE2}"/>
    <pc:docChg chg="modSld">
      <pc:chgData name="Marcia Morais" userId="S::marcia.morais@portasabertas.org.br::14966537-f1a1-482d-bc43-95d0e608ed08" providerId="AD" clId="Web-{80ADC8EF-A41F-679D-378D-C35D38DF0BE2}" dt="2025-03-07T15:32:08.776" v="14" actId="20577"/>
      <pc:docMkLst>
        <pc:docMk/>
      </pc:docMkLst>
      <pc:sldChg chg="modSp">
        <pc:chgData name="Marcia Morais" userId="S::marcia.morais@portasabertas.org.br::14966537-f1a1-482d-bc43-95d0e608ed08" providerId="AD" clId="Web-{80ADC8EF-A41F-679D-378D-C35D38DF0BE2}" dt="2025-03-07T15:32:08.776" v="14" actId="20577"/>
        <pc:sldMkLst>
          <pc:docMk/>
          <pc:sldMk cId="1830091377" sldId="279"/>
        </pc:sldMkLst>
      </pc:sldChg>
    </pc:docChg>
  </pc:docChgLst>
  <pc:docChgLst>
    <pc:chgData name="Isabella Vasconcelos" userId="S::isabellav@portasabertas.org.br::b5adce65-2c25-4930-83d0-3b571ec998ea" providerId="AD" clId="Web-{208A777F-107E-C886-50E7-287656E7C4C7}"/>
    <pc:docChg chg="modSld">
      <pc:chgData name="Isabella Vasconcelos" userId="S::isabellav@portasabertas.org.br::b5adce65-2c25-4930-83d0-3b571ec998ea" providerId="AD" clId="Web-{208A777F-107E-C886-50E7-287656E7C4C7}" dt="2024-11-28T17:55:29.369" v="1" actId="20577"/>
      <pc:docMkLst>
        <pc:docMk/>
      </pc:docMkLst>
    </pc:docChg>
  </pc:docChgLst>
  <pc:docChgLst>
    <pc:chgData name="Isabella Vasconcelos" userId="S::isabellav@portasabertas.org.br::b5adce65-2c25-4930-83d0-3b571ec998ea" providerId="AD" clId="Web-{3E78DA91-5B77-D2DC-C2B6-CB8B29721D17}"/>
    <pc:docChg chg="modSld">
      <pc:chgData name="Isabella Vasconcelos" userId="S::isabellav@portasabertas.org.br::b5adce65-2c25-4930-83d0-3b571ec998ea" providerId="AD" clId="Web-{3E78DA91-5B77-D2DC-C2B6-CB8B29721D17}" dt="2025-04-09T23:34:58.527" v="1" actId="20577"/>
      <pc:docMkLst>
        <pc:docMk/>
      </pc:docMkLst>
    </pc:docChg>
  </pc:docChgLst>
  <pc:docChgLst>
    <pc:chgData name="Thais Andrade" userId="6f868802-e2fa-4732-afa3-77d94ca66461" providerId="ADAL" clId="{76F0F74B-A501-4B71-83B0-31039D4F401D}"/>
    <pc:docChg chg="undo custSel modSld">
      <pc:chgData name="Thais Andrade" userId="6f868802-e2fa-4732-afa3-77d94ca66461" providerId="ADAL" clId="{76F0F74B-A501-4B71-83B0-31039D4F401D}" dt="2025-01-23T20:08:20.455" v="145" actId="14826"/>
      <pc:docMkLst>
        <pc:docMk/>
      </pc:docMkLst>
      <pc:sldChg chg="modSp mod">
        <pc:chgData name="Thais Andrade" userId="6f868802-e2fa-4732-afa3-77d94ca66461" providerId="ADAL" clId="{76F0F74B-A501-4B71-83B0-31039D4F401D}" dt="2025-01-23T20:07:54.839" v="142" actId="14826"/>
        <pc:sldMkLst>
          <pc:docMk/>
          <pc:sldMk cId="184958483" sldId="278"/>
        </pc:sldMkLst>
      </pc:sldChg>
      <pc:sldChg chg="modSp mod">
        <pc:chgData name="Thais Andrade" userId="6f868802-e2fa-4732-afa3-77d94ca66461" providerId="ADAL" clId="{76F0F74B-A501-4B71-83B0-31039D4F401D}" dt="2025-01-23T20:08:07.799" v="144" actId="18131"/>
        <pc:sldMkLst>
          <pc:docMk/>
          <pc:sldMk cId="1830091377" sldId="279"/>
        </pc:sldMkLst>
      </pc:sldChg>
      <pc:sldChg chg="modSp mod">
        <pc:chgData name="Thais Andrade" userId="6f868802-e2fa-4732-afa3-77d94ca66461" providerId="ADAL" clId="{76F0F74B-A501-4B71-83B0-31039D4F401D}" dt="2025-01-23T20:07:40.868" v="140" actId="14826"/>
        <pc:sldMkLst>
          <pc:docMk/>
          <pc:sldMk cId="2637996093" sldId="283"/>
        </pc:sldMkLst>
      </pc:sldChg>
    </pc:docChg>
  </pc:docChgLst>
  <pc:docChgLst>
    <pc:chgData name="Isabella Vasconcelos" userId="S::isabellav@portasabertas.org.br::b5adce65-2c25-4930-83d0-3b571ec998ea" providerId="AD" clId="Web-{03508C1F-3C0C-DFEA-0A3B-3103518C43D9}"/>
    <pc:docChg chg="modSld">
      <pc:chgData name="Isabella Vasconcelos" userId="S::isabellav@portasabertas.org.br::b5adce65-2c25-4930-83d0-3b571ec998ea" providerId="AD" clId="Web-{03508C1F-3C0C-DFEA-0A3B-3103518C43D9}" dt="2025-01-03T12:27:24.404" v="1"/>
      <pc:docMkLst>
        <pc:docMk/>
      </pc:docMkLst>
    </pc:docChg>
  </pc:docChgLst>
  <pc:docChgLst>
    <pc:chgData name="Priscila Farias" userId="S::priscila.farias@portasabertas.org.br::46e4b00e-3041-4c8c-8bc4-75b1254453b5" providerId="AD" clId="Web-{3EA51421-8428-A1C1-FF18-D001B773DF1F}"/>
    <pc:docChg chg="modSld">
      <pc:chgData name="Priscila Farias" userId="S::priscila.farias@portasabertas.org.br::46e4b00e-3041-4c8c-8bc4-75b1254453b5" providerId="AD" clId="Web-{3EA51421-8428-A1C1-FF18-D001B773DF1F}" dt="2024-02-01T19:49:18.777" v="0" actId="1076"/>
      <pc:docMkLst>
        <pc:docMk/>
      </pc:docMkLst>
      <pc:sldChg chg="modSp">
        <pc:chgData name="Priscila Farias" userId="S::priscila.farias@portasabertas.org.br::46e4b00e-3041-4c8c-8bc4-75b1254453b5" providerId="AD" clId="Web-{3EA51421-8428-A1C1-FF18-D001B773DF1F}" dt="2024-02-01T19:49:18.777" v="0" actId="1076"/>
        <pc:sldMkLst>
          <pc:docMk/>
          <pc:sldMk cId="2335110955" sldId="264"/>
        </pc:sldMkLst>
      </pc:sldChg>
    </pc:docChg>
  </pc:docChgLst>
  <pc:docChgLst>
    <pc:chgData name="Isabella Vasconcelos" userId="S::isabellav@portasabertas.org.br::b5adce65-2c25-4930-83d0-3b571ec998ea" providerId="AD" clId="Web-{2B39A9A6-DF35-07DF-D2DE-E1B1DC991EB6}"/>
    <pc:docChg chg="modSld">
      <pc:chgData name="Isabella Vasconcelos" userId="S::isabellav@portasabertas.org.br::b5adce65-2c25-4930-83d0-3b571ec998ea" providerId="AD" clId="Web-{2B39A9A6-DF35-07DF-D2DE-E1B1DC991EB6}" dt="2025-01-23T21:36:47.628" v="1" actId="20577"/>
      <pc:docMkLst>
        <pc:docMk/>
      </pc:docMkLst>
      <pc:sldChg chg="modSp">
        <pc:chgData name="Isabella Vasconcelos" userId="S::isabellav@portasabertas.org.br::b5adce65-2c25-4930-83d0-3b571ec998ea" providerId="AD" clId="Web-{2B39A9A6-DF35-07DF-D2DE-E1B1DC991EB6}" dt="2025-01-23T21:36:47.628" v="1" actId="20577"/>
        <pc:sldMkLst>
          <pc:docMk/>
          <pc:sldMk cId="3596770754" sldId="277"/>
        </pc:sldMkLst>
      </pc:sldChg>
    </pc:docChg>
  </pc:docChgLst>
  <pc:docChgLst>
    <pc:chgData name="Thais Andrade" userId="6f868802-e2fa-4732-afa3-77d94ca66461" providerId="ADAL" clId="{BFB0227E-7942-43DA-AC66-E4D23C4D8406}"/>
    <pc:docChg chg="undo custSel delSld modSld">
      <pc:chgData name="Thais Andrade" userId="6f868802-e2fa-4732-afa3-77d94ca66461" providerId="ADAL" clId="{BFB0227E-7942-43DA-AC66-E4D23C4D8406}" dt="2025-04-09T17:35:33.984" v="142" actId="2696"/>
      <pc:docMkLst>
        <pc:docMk/>
      </pc:docMkLst>
      <pc:sldChg chg="modSp">
        <pc:chgData name="Thais Andrade" userId="6f868802-e2fa-4732-afa3-77d94ca66461" providerId="ADAL" clId="{BFB0227E-7942-43DA-AC66-E4D23C4D8406}" dt="2025-04-09T17:12:25.234" v="67" actId="1076"/>
        <pc:sldMkLst>
          <pc:docMk/>
          <pc:sldMk cId="3736546837" sldId="273"/>
        </pc:sldMkLst>
      </pc:sldChg>
      <pc:sldChg chg="del">
        <pc:chgData name="Thais Andrade" userId="6f868802-e2fa-4732-afa3-77d94ca66461" providerId="ADAL" clId="{BFB0227E-7942-43DA-AC66-E4D23C4D8406}" dt="2025-04-09T17:35:33.984" v="142" actId="2696"/>
        <pc:sldMkLst>
          <pc:docMk/>
          <pc:sldMk cId="1830091377" sldId="279"/>
        </pc:sldMkLst>
      </pc:sldChg>
    </pc:docChg>
  </pc:docChgLst>
  <pc:docChgLst>
    <pc:chgData name="Priscila Farias" userId="46e4b00e-3041-4c8c-8bc4-75b1254453b5" providerId="ADAL" clId="{C97F5C44-9C9C-B54D-9914-38C60B4784A9}"/>
    <pc:docChg chg="modSld">
      <pc:chgData name="Priscila Farias" userId="46e4b00e-3041-4c8c-8bc4-75b1254453b5" providerId="ADAL" clId="{C97F5C44-9C9C-B54D-9914-38C60B4784A9}" dt="2022-10-12T15:22:37.396" v="1" actId="207"/>
      <pc:docMkLst>
        <pc:docMk/>
      </pc:docMkLst>
      <pc:sldChg chg="modSp mod">
        <pc:chgData name="Priscila Farias" userId="46e4b00e-3041-4c8c-8bc4-75b1254453b5" providerId="ADAL" clId="{C97F5C44-9C9C-B54D-9914-38C60B4784A9}" dt="2022-10-12T15:22:37.396" v="1" actId="207"/>
        <pc:sldMkLst>
          <pc:docMk/>
          <pc:sldMk cId="2335110955" sldId="264"/>
        </pc:sldMkLst>
      </pc:sldChg>
    </pc:docChg>
  </pc:docChgLst>
  <pc:docChgLst>
    <pc:chgData name="Thais Andrade" userId="6f868802-e2fa-4732-afa3-77d94ca66461" providerId="ADAL" clId="{48463F5B-9E7B-4C3F-B7F0-279B9CA1622F}"/>
    <pc:docChg chg="undo custSel modSld">
      <pc:chgData name="Thais Andrade" userId="6f868802-e2fa-4732-afa3-77d94ca66461" providerId="ADAL" clId="{48463F5B-9E7B-4C3F-B7F0-279B9CA1622F}" dt="2025-03-07T15:01:21.658" v="155" actId="14826"/>
      <pc:docMkLst>
        <pc:docMk/>
      </pc:docMkLst>
      <pc:sldChg chg="modSp mod">
        <pc:chgData name="Thais Andrade" userId="6f868802-e2fa-4732-afa3-77d94ca66461" providerId="ADAL" clId="{48463F5B-9E7B-4C3F-B7F0-279B9CA1622F}" dt="2025-03-07T14:59:15.107" v="140" actId="14826"/>
        <pc:sldMkLst>
          <pc:docMk/>
          <pc:sldMk cId="3596770754" sldId="277"/>
        </pc:sldMkLst>
      </pc:sldChg>
      <pc:sldChg chg="modSp mod">
        <pc:chgData name="Thais Andrade" userId="6f868802-e2fa-4732-afa3-77d94ca66461" providerId="ADAL" clId="{48463F5B-9E7B-4C3F-B7F0-279B9CA1622F}" dt="2025-03-07T15:01:03.501" v="151" actId="18131"/>
        <pc:sldMkLst>
          <pc:docMk/>
          <pc:sldMk cId="184958483" sldId="278"/>
        </pc:sldMkLst>
      </pc:sldChg>
      <pc:sldChg chg="modSp mod">
        <pc:chgData name="Thais Andrade" userId="6f868802-e2fa-4732-afa3-77d94ca66461" providerId="ADAL" clId="{48463F5B-9E7B-4C3F-B7F0-279B9CA1622F}" dt="2025-03-07T15:01:11.875" v="152" actId="14826"/>
        <pc:sldMkLst>
          <pc:docMk/>
          <pc:sldMk cId="1830091377" sldId="279"/>
        </pc:sldMkLst>
      </pc:sldChg>
      <pc:sldChg chg="modSp mod">
        <pc:chgData name="Thais Andrade" userId="6f868802-e2fa-4732-afa3-77d94ca66461" providerId="ADAL" clId="{48463F5B-9E7B-4C3F-B7F0-279B9CA1622F}" dt="2025-03-07T15:01:21.658" v="155" actId="14826"/>
        <pc:sldMkLst>
          <pc:docMk/>
          <pc:sldMk cId="1239492312" sldId="280"/>
        </pc:sldMkLst>
      </pc:sldChg>
      <pc:sldChg chg="modSp mod">
        <pc:chgData name="Thais Andrade" userId="6f868802-e2fa-4732-afa3-77d94ca66461" providerId="ADAL" clId="{48463F5B-9E7B-4C3F-B7F0-279B9CA1622F}" dt="2025-03-07T14:59:57.916" v="146" actId="18131"/>
        <pc:sldMkLst>
          <pc:docMk/>
          <pc:sldMk cId="2637996093" sldId="283"/>
        </pc:sldMkLst>
      </pc:sldChg>
      <pc:sldChg chg="modSp mod">
        <pc:chgData name="Thais Andrade" userId="6f868802-e2fa-4732-afa3-77d94ca66461" providerId="ADAL" clId="{48463F5B-9E7B-4C3F-B7F0-279B9CA1622F}" dt="2025-03-07T15:00:28.170" v="148" actId="18131"/>
        <pc:sldMkLst>
          <pc:docMk/>
          <pc:sldMk cId="4120012541" sldId="284"/>
        </pc:sldMkLst>
      </pc:sldChg>
    </pc:docChg>
  </pc:docChgLst>
  <pc:docChgLst>
    <pc:chgData name="Priscila Farias" userId="46e4b00e-3041-4c8c-8bc4-75b1254453b5" providerId="ADAL" clId="{E6317D0B-5C23-E740-ADF3-034D3D4F15E7}"/>
    <pc:docChg chg="custSel addSld delSld modSld sldOrd">
      <pc:chgData name="Priscila Farias" userId="46e4b00e-3041-4c8c-8bc4-75b1254453b5" providerId="ADAL" clId="{E6317D0B-5C23-E740-ADF3-034D3D4F15E7}" dt="2024-10-12T21:50:47.256" v="347" actId="12789"/>
      <pc:docMkLst>
        <pc:docMk/>
      </pc:docMkLst>
      <pc:sldChg chg="ord">
        <pc:chgData name="Priscila Farias" userId="46e4b00e-3041-4c8c-8bc4-75b1254453b5" providerId="ADAL" clId="{E6317D0B-5C23-E740-ADF3-034D3D4F15E7}" dt="2024-10-12T21:41:23.702" v="10" actId="20578"/>
        <pc:sldMkLst>
          <pc:docMk/>
          <pc:sldMk cId="2335110955" sldId="264"/>
        </pc:sldMkLst>
      </pc:sldChg>
      <pc:sldChg chg="modSp mod">
        <pc:chgData name="Priscila Farias" userId="46e4b00e-3041-4c8c-8bc4-75b1254453b5" providerId="ADAL" clId="{E6317D0B-5C23-E740-ADF3-034D3D4F15E7}" dt="2024-10-12T21:41:49.908" v="47" actId="20577"/>
        <pc:sldMkLst>
          <pc:docMk/>
          <pc:sldMk cId="2439023430" sldId="265"/>
        </pc:sldMkLst>
      </pc:sldChg>
      <pc:sldChg chg="del">
        <pc:chgData name="Priscila Farias" userId="46e4b00e-3041-4c8c-8bc4-75b1254453b5" providerId="ADAL" clId="{E6317D0B-5C23-E740-ADF3-034D3D4F15E7}" dt="2024-10-12T21:40:52.177" v="0" actId="2696"/>
        <pc:sldMkLst>
          <pc:docMk/>
          <pc:sldMk cId="985992430" sldId="267"/>
        </pc:sldMkLst>
      </pc:sldChg>
      <pc:sldChg chg="del">
        <pc:chgData name="Priscila Farias" userId="46e4b00e-3041-4c8c-8bc4-75b1254453b5" providerId="ADAL" clId="{E6317D0B-5C23-E740-ADF3-034D3D4F15E7}" dt="2024-10-12T21:40:52.181" v="1" actId="2696"/>
        <pc:sldMkLst>
          <pc:docMk/>
          <pc:sldMk cId="2186860348" sldId="268"/>
        </pc:sldMkLst>
      </pc:sldChg>
      <pc:sldChg chg="addSp modSp mod">
        <pc:chgData name="Priscila Farias" userId="46e4b00e-3041-4c8c-8bc4-75b1254453b5" providerId="ADAL" clId="{E6317D0B-5C23-E740-ADF3-034D3D4F15E7}" dt="2024-10-12T21:47:16.117" v="317" actId="14100"/>
        <pc:sldMkLst>
          <pc:docMk/>
          <pc:sldMk cId="769275163" sldId="269"/>
        </pc:sldMkLst>
      </pc:sldChg>
      <pc:sldChg chg="add">
        <pc:chgData name="Priscila Farias" userId="46e4b00e-3041-4c8c-8bc4-75b1254453b5" providerId="ADAL" clId="{E6317D0B-5C23-E740-ADF3-034D3D4F15E7}" dt="2024-10-12T21:40:59.626" v="3" actId="2890"/>
        <pc:sldMkLst>
          <pc:docMk/>
          <pc:sldMk cId="2778459119" sldId="270"/>
        </pc:sldMkLst>
      </pc:sldChg>
      <pc:sldChg chg="del">
        <pc:chgData name="Priscila Farias" userId="46e4b00e-3041-4c8c-8bc4-75b1254453b5" providerId="ADAL" clId="{E6317D0B-5C23-E740-ADF3-034D3D4F15E7}" dt="2024-10-12T21:40:52.183" v="2" actId="2696"/>
        <pc:sldMkLst>
          <pc:docMk/>
          <pc:sldMk cId="3794246823" sldId="270"/>
        </pc:sldMkLst>
      </pc:sldChg>
      <pc:sldChg chg="add">
        <pc:chgData name="Priscila Farias" userId="46e4b00e-3041-4c8c-8bc4-75b1254453b5" providerId="ADAL" clId="{E6317D0B-5C23-E740-ADF3-034D3D4F15E7}" dt="2024-10-12T21:41:12.316" v="4" actId="2890"/>
        <pc:sldMkLst>
          <pc:docMk/>
          <pc:sldMk cId="2496851494" sldId="271"/>
        </pc:sldMkLst>
      </pc:sldChg>
      <pc:sldChg chg="add">
        <pc:chgData name="Priscila Farias" userId="46e4b00e-3041-4c8c-8bc4-75b1254453b5" providerId="ADAL" clId="{E6317D0B-5C23-E740-ADF3-034D3D4F15E7}" dt="2024-10-12T21:41:12.653" v="5" actId="2890"/>
        <pc:sldMkLst>
          <pc:docMk/>
          <pc:sldMk cId="3113938615" sldId="272"/>
        </pc:sldMkLst>
      </pc:sldChg>
      <pc:sldChg chg="addSp modSp add mod">
        <pc:chgData name="Priscila Farias" userId="46e4b00e-3041-4c8c-8bc4-75b1254453b5" providerId="ADAL" clId="{E6317D0B-5C23-E740-ADF3-034D3D4F15E7}" dt="2024-10-12T21:50:47.256" v="347" actId="12789"/>
        <pc:sldMkLst>
          <pc:docMk/>
          <pc:sldMk cId="3736546837" sldId="273"/>
        </pc:sldMkLst>
      </pc:sldChg>
      <pc:sldChg chg="add del">
        <pc:chgData name="Priscila Farias" userId="46e4b00e-3041-4c8c-8bc4-75b1254453b5" providerId="ADAL" clId="{E6317D0B-5C23-E740-ADF3-034D3D4F15E7}" dt="2024-10-12T21:41:25.459" v="11" actId="2696"/>
        <pc:sldMkLst>
          <pc:docMk/>
          <pc:sldMk cId="4115656257" sldId="274"/>
        </pc:sldMkLst>
      </pc:sldChg>
      <pc:sldChg chg="add del">
        <pc:chgData name="Priscila Farias" userId="46e4b00e-3041-4c8c-8bc4-75b1254453b5" providerId="ADAL" clId="{E6317D0B-5C23-E740-ADF3-034D3D4F15E7}" dt="2024-10-12T21:41:16.731" v="9" actId="2696"/>
        <pc:sldMkLst>
          <pc:docMk/>
          <pc:sldMk cId="1162256497" sldId="275"/>
        </pc:sldMkLst>
      </pc:sldChg>
    </pc:docChg>
  </pc:docChgLst>
  <pc:docChgLst>
    <pc:chgData name="Thais Andrade" userId="6f868802-e2fa-4732-afa3-77d94ca66461" providerId="ADAL" clId="{33269561-AB6D-4F3F-8A5F-3ADDD3C489A7}"/>
    <pc:docChg chg="undo custSel modSld">
      <pc:chgData name="Thais Andrade" userId="6f868802-e2fa-4732-afa3-77d94ca66461" providerId="ADAL" clId="{33269561-AB6D-4F3F-8A5F-3ADDD3C489A7}" dt="2025-05-05T20:57:09.923" v="131" actId="18131"/>
      <pc:docMkLst>
        <pc:docMk/>
      </pc:docMkLst>
      <pc:sldChg chg="modSp mod">
        <pc:chgData name="Thais Andrade" userId="6f868802-e2fa-4732-afa3-77d94ca66461" providerId="ADAL" clId="{33269561-AB6D-4F3F-8A5F-3ADDD3C489A7}" dt="2025-05-05T20:56:08.098" v="123" actId="14826"/>
        <pc:sldMkLst>
          <pc:docMk/>
          <pc:sldMk cId="3596770754" sldId="277"/>
        </pc:sldMkLst>
      </pc:sldChg>
      <pc:sldChg chg="modSp mod">
        <pc:chgData name="Thais Andrade" userId="6f868802-e2fa-4732-afa3-77d94ca66461" providerId="ADAL" clId="{33269561-AB6D-4F3F-8A5F-3ADDD3C489A7}" dt="2025-05-05T20:56:57.175" v="129" actId="18131"/>
        <pc:sldMkLst>
          <pc:docMk/>
          <pc:sldMk cId="184958483" sldId="278"/>
        </pc:sldMkLst>
      </pc:sldChg>
      <pc:sldChg chg="addSp delSp modSp mod">
        <pc:chgData name="Thais Andrade" userId="6f868802-e2fa-4732-afa3-77d94ca66461" providerId="ADAL" clId="{33269561-AB6D-4F3F-8A5F-3ADDD3C489A7}" dt="2025-05-05T20:57:09.923" v="131" actId="18131"/>
        <pc:sldMkLst>
          <pc:docMk/>
          <pc:sldMk cId="1239492312" sldId="280"/>
        </pc:sldMkLst>
      </pc:sldChg>
      <pc:sldChg chg="modSp mod">
        <pc:chgData name="Thais Andrade" userId="6f868802-e2fa-4732-afa3-77d94ca66461" providerId="ADAL" clId="{33269561-AB6D-4F3F-8A5F-3ADDD3C489A7}" dt="2025-05-05T20:56:15.912" v="124" actId="14826"/>
        <pc:sldMkLst>
          <pc:docMk/>
          <pc:sldMk cId="2637996093" sldId="283"/>
        </pc:sldMkLst>
      </pc:sldChg>
      <pc:sldChg chg="modSp mod">
        <pc:chgData name="Thais Andrade" userId="6f868802-e2fa-4732-afa3-77d94ca66461" providerId="ADAL" clId="{33269561-AB6D-4F3F-8A5F-3ADDD3C489A7}" dt="2025-05-05T20:56:44.346" v="127" actId="196"/>
        <pc:sldMkLst>
          <pc:docMk/>
          <pc:sldMk cId="4120012541" sldId="284"/>
        </pc:sldMkLst>
      </pc:sldChg>
    </pc:docChg>
  </pc:docChgLst>
  <pc:docChgLst>
    <pc:chgData name="Thais Andrade" userId="6f868802-e2fa-4732-afa3-77d94ca66461" providerId="ADAL" clId="{D89A09AB-A956-4EA9-AACF-66895A752ED1}"/>
    <pc:docChg chg="undo custSel modSld">
      <pc:chgData name="Thais Andrade" userId="6f868802-e2fa-4732-afa3-77d94ca66461" providerId="ADAL" clId="{D89A09AB-A956-4EA9-AACF-66895A752ED1}" dt="2024-11-27T17:38:51.954" v="141" actId="18131"/>
      <pc:docMkLst>
        <pc:docMk/>
      </pc:docMkLst>
      <pc:sldChg chg="modSp mod">
        <pc:chgData name="Thais Andrade" userId="6f868802-e2fa-4732-afa3-77d94ca66461" providerId="ADAL" clId="{D89A09AB-A956-4EA9-AACF-66895A752ED1}" dt="2024-11-27T17:38:18.056" v="136" actId="18131"/>
        <pc:sldMkLst>
          <pc:docMk/>
          <pc:sldMk cId="184958483" sldId="278"/>
        </pc:sldMkLst>
      </pc:sldChg>
      <pc:sldChg chg="modSp mod">
        <pc:chgData name="Thais Andrade" userId="6f868802-e2fa-4732-afa3-77d94ca66461" providerId="ADAL" clId="{D89A09AB-A956-4EA9-AACF-66895A752ED1}" dt="2024-11-27T17:38:31.769" v="138" actId="18131"/>
        <pc:sldMkLst>
          <pc:docMk/>
          <pc:sldMk cId="1830091377" sldId="279"/>
        </pc:sldMkLst>
      </pc:sldChg>
      <pc:sldChg chg="modSp mod">
        <pc:chgData name="Thais Andrade" userId="6f868802-e2fa-4732-afa3-77d94ca66461" providerId="ADAL" clId="{D89A09AB-A956-4EA9-AACF-66895A752ED1}" dt="2024-11-27T17:37:45.960" v="130" actId="18131"/>
        <pc:sldMkLst>
          <pc:docMk/>
          <pc:sldMk cId="2637996093" sldId="283"/>
        </pc:sldMkLst>
      </pc:sldChg>
    </pc:docChg>
  </pc:docChgLst>
  <pc:docChgLst>
    <pc:chgData name="Thais Andrade" userId="6f868802-e2fa-4732-afa3-77d94ca66461" providerId="ADAL" clId="{7DE5E31D-6085-4E5E-87F4-482FCBAF6092}"/>
    <pc:docChg chg="undo custSel modSld">
      <pc:chgData name="Thais Andrade" userId="6f868802-e2fa-4732-afa3-77d94ca66461" providerId="ADAL" clId="{7DE5E31D-6085-4E5E-87F4-482FCBAF6092}" dt="2025-07-28T17:48:58.660" v="167" actId="113"/>
      <pc:docMkLst>
        <pc:docMk/>
      </pc:docMkLst>
      <pc:sldChg chg="modSp">
        <pc:chgData name="Thais Andrade" userId="6f868802-e2fa-4732-afa3-77d94ca66461" providerId="ADAL" clId="{7DE5E31D-6085-4E5E-87F4-482FCBAF6092}" dt="2025-07-18T17:46:26.304" v="119" actId="14100"/>
        <pc:sldMkLst>
          <pc:docMk/>
          <pc:sldMk cId="3113938615" sldId="272"/>
        </pc:sldMkLst>
      </pc:sldChg>
      <pc:sldChg chg="modSp">
        <pc:chgData name="Thais Andrade" userId="6f868802-e2fa-4732-afa3-77d94ca66461" providerId="ADAL" clId="{7DE5E31D-6085-4E5E-87F4-482FCBAF6092}" dt="2025-07-18T17:43:00.041" v="63" actId="14100"/>
        <pc:sldMkLst>
          <pc:docMk/>
          <pc:sldMk cId="3736546837" sldId="273"/>
        </pc:sldMkLst>
      </pc:sldChg>
      <pc:sldChg chg="modSp">
        <pc:chgData name="Thais Andrade" userId="6f868802-e2fa-4732-afa3-77d94ca66461" providerId="ADAL" clId="{7DE5E31D-6085-4E5E-87F4-482FCBAF6092}" dt="2025-07-18T17:42:46.374" v="61" actId="14100"/>
        <pc:sldMkLst>
          <pc:docMk/>
          <pc:sldMk cId="3315725140" sldId="27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B4FA3-1897-DF48-92C1-CA8EB5E699BB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27CEC-875D-264F-9990-9881A2D4EEF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73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56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3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76818D1-73D4-25C0-FB05-54701006BDF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383867"/>
            <a:ext cx="12192000" cy="4741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0E355CB-6501-9DE9-7394-0B82C951E6DA}"/>
              </a:ext>
            </a:extLst>
          </p:cNvPr>
          <p:cNvSpPr txBox="1"/>
          <p:nvPr userDrawn="1"/>
        </p:nvSpPr>
        <p:spPr>
          <a:xfrm>
            <a:off x="5692588" y="6451656"/>
            <a:ext cx="806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A2226F7D-82DA-DB40-88A9-46373A435079}" type="slidenum">
              <a:rPr lang="en-US" sz="1600" smtClean="0">
                <a:solidFill>
                  <a:schemeClr val="bg1"/>
                </a:solidFill>
              </a:rPr>
              <a:pPr algn="ctr"/>
              <a:t>‹nº›</a:t>
            </a:fld>
            <a:endParaRPr lang="en-US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13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189" rtl="0" eaLnBrk="1" latinLnBrk="0" hangingPunct="1">
        <a:spcBef>
          <a:spcPct val="0"/>
        </a:spcBef>
        <a:buNone/>
        <a:defRPr sz="4200" b="1" kern="1200">
          <a:solidFill>
            <a:srgbClr val="570F69"/>
          </a:solidFill>
          <a:latin typeface="Tahoma"/>
          <a:ea typeface="+mj-ea"/>
          <a:cs typeface="Tahoma"/>
        </a:defRPr>
      </a:lvl1pPr>
    </p:titleStyle>
    <p:bodyStyle>
      <a:lvl1pPr marL="0" indent="287993" algn="l" defTabSz="457189" rtl="0" eaLnBrk="1" latinLnBrk="0" hangingPunct="1">
        <a:lnSpc>
          <a:spcPct val="120000"/>
        </a:lnSpc>
        <a:spcBef>
          <a:spcPts val="500"/>
        </a:spcBef>
        <a:spcAft>
          <a:spcPts val="500"/>
        </a:spcAft>
        <a:buClr>
          <a:srgbClr val="570F69"/>
        </a:buClr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0" indent="287993" algn="l" defTabSz="457189" rtl="0" eaLnBrk="1" latinLnBrk="0" hangingPunct="1">
        <a:lnSpc>
          <a:spcPct val="120000"/>
        </a:lnSpc>
        <a:spcBef>
          <a:spcPts val="500"/>
        </a:spcBef>
        <a:spcAft>
          <a:spcPts val="500"/>
        </a:spcAft>
        <a:buFont typeface="Arial"/>
        <a:buChar char="–"/>
        <a:defRPr sz="2800" kern="1200">
          <a:solidFill>
            <a:schemeClr val="tx1"/>
          </a:solidFill>
          <a:latin typeface="Tahoma"/>
          <a:ea typeface="+mn-ea"/>
          <a:cs typeface="Tahoma"/>
        </a:defRPr>
      </a:lvl2pPr>
      <a:lvl3pPr marL="0" indent="287993" algn="l" defTabSz="457189" rtl="0" eaLnBrk="1" latinLnBrk="0" hangingPunct="1">
        <a:lnSpc>
          <a:spcPct val="120000"/>
        </a:lnSpc>
        <a:spcBef>
          <a:spcPts val="500"/>
        </a:spcBef>
        <a:spcAft>
          <a:spcPts val="500"/>
        </a:spcAft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3pPr>
      <a:lvl4pPr marL="0" indent="287993" algn="l" defTabSz="457189" rtl="0" eaLnBrk="1" latinLnBrk="0" hangingPunct="1">
        <a:lnSpc>
          <a:spcPct val="120000"/>
        </a:lnSpc>
        <a:spcBef>
          <a:spcPts val="500"/>
        </a:spcBef>
        <a:spcAft>
          <a:spcPts val="500"/>
        </a:spcAft>
        <a:buFont typeface="Arial"/>
        <a:buChar char="–"/>
        <a:defRPr sz="2800" kern="1200">
          <a:solidFill>
            <a:schemeClr val="tx1"/>
          </a:solidFill>
          <a:latin typeface="Tahoma"/>
          <a:ea typeface="+mn-ea"/>
          <a:cs typeface="Tahoma"/>
        </a:defRPr>
      </a:lvl4pPr>
      <a:lvl5pPr marL="0" indent="287993" algn="l" defTabSz="457189" rtl="0" eaLnBrk="1" latinLnBrk="0" hangingPunct="1">
        <a:lnSpc>
          <a:spcPct val="120000"/>
        </a:lnSpc>
        <a:spcBef>
          <a:spcPts val="500"/>
        </a:spcBef>
        <a:spcAft>
          <a:spcPts val="500"/>
        </a:spcAft>
        <a:buFont typeface="Arial"/>
        <a:buChar char="»"/>
        <a:defRPr sz="2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65105-BE31-2EE0-E978-A4E9D2C29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1CC2A922-279C-1434-575D-D5E1F3E6512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433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3400"/>
          </a:p>
        </p:txBody>
      </p:sp>
      <p:pic>
        <p:nvPicPr>
          <p:cNvPr id="20" name="Imagem 19" descr="Ícone&#10;&#10;O conteúdo gerado por IA pode estar incorreto.">
            <a:extLst>
              <a:ext uri="{FF2B5EF4-FFF2-40B4-BE49-F238E27FC236}">
                <a16:creationId xmlns:a16="http://schemas.microsoft.com/office/drawing/2014/main" id="{65823E04-2D88-081E-A5E6-9A71690B3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0153" y="4059452"/>
            <a:ext cx="3291847" cy="3291847"/>
          </a:xfrm>
          <a:prstGeom prst="rect">
            <a:avLst/>
          </a:prstGeom>
        </p:spPr>
      </p:pic>
      <p:sp>
        <p:nvSpPr>
          <p:cNvPr id="3" name="Google Shape;278;p17">
            <a:extLst>
              <a:ext uri="{FF2B5EF4-FFF2-40B4-BE49-F238E27FC236}">
                <a16:creationId xmlns:a16="http://schemas.microsoft.com/office/drawing/2014/main" id="{64EB9CBB-0C4F-27BD-A4B5-E6E297899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0560" y="881029"/>
            <a:ext cx="3719600" cy="688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570F69"/>
              </a:buClr>
              <a:buSzPts val="4400"/>
              <a:buFont typeface="Tahoma" panose="020B0604030504040204" pitchFamily="34" charset="0"/>
              <a:buNone/>
            </a:pPr>
            <a:r>
              <a:rPr lang="en-US" altLang="pt-BR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Tahoma" panose="020B0604030504040204" pitchFamily="34" charset="0"/>
              </a:rPr>
              <a:t>Assine a </a:t>
            </a:r>
            <a:r>
              <a:rPr lang="en-US" altLang="pt-BR" sz="4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Tahoma" panose="020B0604030504040204" pitchFamily="34" charset="0"/>
              </a:rPr>
              <a:t>petição</a:t>
            </a:r>
            <a:endParaRPr lang="pt-BR" altLang="pt-B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m 5" descr="Código QR&#10;&#10;O conteúdo gerado por IA pode estar incorreto.">
            <a:extLst>
              <a:ext uri="{FF2B5EF4-FFF2-40B4-BE49-F238E27FC236}">
                <a16:creationId xmlns:a16="http://schemas.microsoft.com/office/drawing/2014/main" id="{D7803580-9452-BA9C-932C-A86A2E9A6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0560" y="1569200"/>
            <a:ext cx="3719600" cy="371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agem 10" descr="Uma imagem contendo desenho&#10;&#10;O conteúdo gerado por IA pode estar incorreto.">
            <a:extLst>
              <a:ext uri="{FF2B5EF4-FFF2-40B4-BE49-F238E27FC236}">
                <a16:creationId xmlns:a16="http://schemas.microsoft.com/office/drawing/2014/main" id="{97FD5DC2-67A8-75AB-C55C-92AF0B738B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1840" y="1577531"/>
            <a:ext cx="4444403" cy="1851469"/>
          </a:xfrm>
          <a:prstGeom prst="rect">
            <a:avLst/>
          </a:prstGeom>
        </p:spPr>
      </p:pic>
      <p:pic>
        <p:nvPicPr>
          <p:cNvPr id="17" name="Imagem 16" descr="Texto&#10;&#10;O conteúdo gerado por IA pode estar incorreto.">
            <a:extLst>
              <a:ext uri="{FF2B5EF4-FFF2-40B4-BE49-F238E27FC236}">
                <a16:creationId xmlns:a16="http://schemas.microsoft.com/office/drawing/2014/main" id="{C737FCE2-B5BB-6091-4799-EAF1C75D4A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1841" y="3429000"/>
            <a:ext cx="4444403" cy="977400"/>
          </a:xfrm>
          <a:prstGeom prst="rect">
            <a:avLst/>
          </a:prstGeom>
        </p:spPr>
      </p:pic>
      <p:pic>
        <p:nvPicPr>
          <p:cNvPr id="18" name="Imagem 17" descr="Desenho com traços pretos em fundo branco e letras pretas&#10;&#10;Descrição gerada automaticamente com confiança média">
            <a:extLst>
              <a:ext uri="{FF2B5EF4-FFF2-40B4-BE49-F238E27FC236}">
                <a16:creationId xmlns:a16="http://schemas.microsoft.com/office/drawing/2014/main" id="{5C547F5C-48BC-B661-42DF-51CC31C58AE7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</a:blip>
          <a:stretch>
            <a:fillRect/>
          </a:stretch>
        </p:blipFill>
        <p:spPr>
          <a:xfrm>
            <a:off x="2523762" y="5000555"/>
            <a:ext cx="2143036" cy="28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2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Apresentação do PowerPoint</vt:lpstr>
    </vt:vector>
  </TitlesOfParts>
  <Company>Missao Portas Abertas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Missao Portas Abertas</dc:creator>
  <cp:lastModifiedBy>Joao Rodrigues</cp:lastModifiedBy>
  <cp:revision>37</cp:revision>
  <dcterms:created xsi:type="dcterms:W3CDTF">2016-02-22T16:14:47Z</dcterms:created>
  <dcterms:modified xsi:type="dcterms:W3CDTF">2025-08-21T13:12:02Z</dcterms:modified>
</cp:coreProperties>
</file>